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260" r:id="rId3"/>
    <p:sldId id="276" r:id="rId4"/>
    <p:sldId id="280" r:id="rId5"/>
    <p:sldId id="264" r:id="rId6"/>
    <p:sldId id="265" r:id="rId7"/>
    <p:sldId id="281" r:id="rId8"/>
    <p:sldId id="286" r:id="rId9"/>
    <p:sldId id="271" r:id="rId10"/>
    <p:sldId id="287" r:id="rId11"/>
    <p:sldId id="272" r:id="rId12"/>
    <p:sldId id="266" r:id="rId13"/>
    <p:sldId id="270" r:id="rId14"/>
    <p:sldId id="274" r:id="rId15"/>
    <p:sldId id="275" r:id="rId16"/>
    <p:sldId id="282" r:id="rId17"/>
    <p:sldId id="269" r:id="rId18"/>
    <p:sldId id="277" r:id="rId19"/>
    <p:sldId id="278" r:id="rId20"/>
    <p:sldId id="279" r:id="rId21"/>
    <p:sldId id="268"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20" autoAdjust="0"/>
  </p:normalViewPr>
  <p:slideViewPr>
    <p:cSldViewPr snapToGrid="0">
      <p:cViewPr varScale="1">
        <p:scale>
          <a:sx n="59" d="100"/>
          <a:sy n="59" d="100"/>
        </p:scale>
        <p:origin x="940" y="48"/>
      </p:cViewPr>
      <p:guideLst/>
    </p:cSldViewPr>
  </p:slideViewPr>
  <p:notesTextViewPr>
    <p:cViewPr>
      <p:scale>
        <a:sx n="1" d="1"/>
        <a:sy n="1" d="1"/>
      </p:scale>
      <p:origin x="0" y="0"/>
    </p:cViewPr>
  </p:notesTextViewPr>
  <p:sorterViewPr>
    <p:cViewPr>
      <p:scale>
        <a:sx n="151" d="100"/>
        <a:sy n="15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C73138-F405-4D63-99AA-34418B74A1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63BB99D-F9FE-4197-AA58-3C0E73622AEF}">
      <dgm:prSet/>
      <dgm:spPr/>
      <dgm:t>
        <a:bodyPr/>
        <a:lstStyle/>
        <a:p>
          <a:r>
            <a:rPr lang="en-US" dirty="0"/>
            <a:t>GROUP C – (BATCH-2024)</a:t>
          </a:r>
        </a:p>
      </dgm:t>
    </dgm:pt>
    <dgm:pt modelId="{93D9E466-A456-42AA-961A-01C5B718240E}" type="parTrans" cxnId="{E6AFB676-0E73-4A93-B6DB-F4BE9BE03035}">
      <dgm:prSet/>
      <dgm:spPr/>
      <dgm:t>
        <a:bodyPr/>
        <a:lstStyle/>
        <a:p>
          <a:endParaRPr lang="en-US"/>
        </a:p>
      </dgm:t>
    </dgm:pt>
    <dgm:pt modelId="{ED4A0916-B330-4FB6-A377-3BC9797A0E50}" type="sibTrans" cxnId="{E6AFB676-0E73-4A93-B6DB-F4BE9BE03035}">
      <dgm:prSet/>
      <dgm:spPr/>
      <dgm:t>
        <a:bodyPr/>
        <a:lstStyle/>
        <a:p>
          <a:endParaRPr lang="en-US"/>
        </a:p>
      </dgm:t>
    </dgm:pt>
    <dgm:pt modelId="{E1D469E9-2A5D-40B6-B010-D5E3AF8C5D20}">
      <dgm:prSet/>
      <dgm:spPr/>
      <dgm:t>
        <a:bodyPr/>
        <a:lstStyle/>
        <a:p>
          <a:r>
            <a:rPr lang="en-US" b="1"/>
            <a:t>Shaik Reshma Fathima</a:t>
          </a:r>
          <a:endParaRPr lang="en-US"/>
        </a:p>
      </dgm:t>
    </dgm:pt>
    <dgm:pt modelId="{25655D74-2132-4D45-A0B4-8F7A22B56020}" type="parTrans" cxnId="{964DBD73-68EB-4E78-A818-511F8F1B61BE}">
      <dgm:prSet/>
      <dgm:spPr/>
      <dgm:t>
        <a:bodyPr/>
        <a:lstStyle/>
        <a:p>
          <a:endParaRPr lang="en-US"/>
        </a:p>
      </dgm:t>
    </dgm:pt>
    <dgm:pt modelId="{22C234D3-FD2C-424B-8A5F-E80EE81CC742}" type="sibTrans" cxnId="{964DBD73-68EB-4E78-A818-511F8F1B61BE}">
      <dgm:prSet/>
      <dgm:spPr/>
      <dgm:t>
        <a:bodyPr/>
        <a:lstStyle/>
        <a:p>
          <a:endParaRPr lang="en-US"/>
        </a:p>
      </dgm:t>
    </dgm:pt>
    <dgm:pt modelId="{3EF820CB-3B31-4391-800B-920B49AAE73D}">
      <dgm:prSet/>
      <dgm:spPr/>
      <dgm:t>
        <a:bodyPr/>
        <a:lstStyle/>
        <a:p>
          <a:r>
            <a:rPr lang="en-US" b="1"/>
            <a:t>Sindhu Anugula</a:t>
          </a:r>
          <a:endParaRPr lang="en-US"/>
        </a:p>
      </dgm:t>
    </dgm:pt>
    <dgm:pt modelId="{5D8B2442-989A-4D45-B00A-23738EE6DB40}" type="parTrans" cxnId="{D7B94556-A91E-4EAE-A19B-2E750ACBE00F}">
      <dgm:prSet/>
      <dgm:spPr/>
      <dgm:t>
        <a:bodyPr/>
        <a:lstStyle/>
        <a:p>
          <a:endParaRPr lang="en-US"/>
        </a:p>
      </dgm:t>
    </dgm:pt>
    <dgm:pt modelId="{C0A6F1BA-2D0B-4B13-8376-CD4A29FA2636}" type="sibTrans" cxnId="{D7B94556-A91E-4EAE-A19B-2E750ACBE00F}">
      <dgm:prSet/>
      <dgm:spPr/>
      <dgm:t>
        <a:bodyPr/>
        <a:lstStyle/>
        <a:p>
          <a:endParaRPr lang="en-US"/>
        </a:p>
      </dgm:t>
    </dgm:pt>
    <dgm:pt modelId="{0AA988AF-8ADA-4037-ABAC-C0496CA499C0}">
      <dgm:prSet/>
      <dgm:spPr/>
      <dgm:t>
        <a:bodyPr/>
        <a:lstStyle/>
        <a:p>
          <a:r>
            <a:rPr lang="en-US" b="1" dirty="0"/>
            <a:t>Sailaxmi Kalwa</a:t>
          </a:r>
          <a:endParaRPr lang="en-US" dirty="0"/>
        </a:p>
      </dgm:t>
    </dgm:pt>
    <dgm:pt modelId="{E60B3754-10CA-48A5-8AB3-1F1BA74A1FFD}" type="parTrans" cxnId="{1014F41F-F2D4-4FA3-ABFD-0467118A5417}">
      <dgm:prSet/>
      <dgm:spPr/>
      <dgm:t>
        <a:bodyPr/>
        <a:lstStyle/>
        <a:p>
          <a:endParaRPr lang="en-US"/>
        </a:p>
      </dgm:t>
    </dgm:pt>
    <dgm:pt modelId="{61F7DDB0-595F-47E3-8C25-C9050832E399}" type="sibTrans" cxnId="{1014F41F-F2D4-4FA3-ABFD-0467118A5417}">
      <dgm:prSet/>
      <dgm:spPr/>
      <dgm:t>
        <a:bodyPr/>
        <a:lstStyle/>
        <a:p>
          <a:endParaRPr lang="en-US"/>
        </a:p>
      </dgm:t>
    </dgm:pt>
    <dgm:pt modelId="{C9BB5026-1DF5-4F24-AEA7-F6EE1287BC60}">
      <dgm:prSet/>
      <dgm:spPr/>
      <dgm:t>
        <a:bodyPr/>
        <a:lstStyle/>
        <a:p>
          <a:r>
            <a:rPr lang="en-US" b="1"/>
            <a:t>Neelima Kommareddy</a:t>
          </a:r>
          <a:endParaRPr lang="en-US"/>
        </a:p>
      </dgm:t>
    </dgm:pt>
    <dgm:pt modelId="{78541DB2-5986-42DE-8981-986A01E2970B}" type="parTrans" cxnId="{0696311B-04FB-4636-BCB3-B959B7989986}">
      <dgm:prSet/>
      <dgm:spPr/>
      <dgm:t>
        <a:bodyPr/>
        <a:lstStyle/>
        <a:p>
          <a:endParaRPr lang="en-US"/>
        </a:p>
      </dgm:t>
    </dgm:pt>
    <dgm:pt modelId="{862E8B64-E00D-4BDB-98A3-78CADBF1DD8D}" type="sibTrans" cxnId="{0696311B-04FB-4636-BCB3-B959B7989986}">
      <dgm:prSet/>
      <dgm:spPr/>
      <dgm:t>
        <a:bodyPr/>
        <a:lstStyle/>
        <a:p>
          <a:endParaRPr lang="en-US"/>
        </a:p>
      </dgm:t>
    </dgm:pt>
    <dgm:pt modelId="{5AC4F72D-1961-44D7-9053-C9A4D406ABE2}">
      <dgm:prSet/>
      <dgm:spPr/>
      <dgm:t>
        <a:bodyPr/>
        <a:lstStyle/>
        <a:p>
          <a:r>
            <a:rPr lang="en-US" b="1"/>
            <a:t>Sai Sri Harsha Pemmasani</a:t>
          </a:r>
          <a:endParaRPr lang="en-US"/>
        </a:p>
      </dgm:t>
    </dgm:pt>
    <dgm:pt modelId="{DB1B920A-4D64-4B7B-A6F9-DD6C772F7E57}" type="parTrans" cxnId="{5EAE300B-53AE-43D6-9479-BA6E4C9CAB86}">
      <dgm:prSet/>
      <dgm:spPr/>
      <dgm:t>
        <a:bodyPr/>
        <a:lstStyle/>
        <a:p>
          <a:endParaRPr lang="en-US"/>
        </a:p>
      </dgm:t>
    </dgm:pt>
    <dgm:pt modelId="{B42B7609-AE37-4470-9EB3-8623280D2729}" type="sibTrans" cxnId="{5EAE300B-53AE-43D6-9479-BA6E4C9CAB86}">
      <dgm:prSet/>
      <dgm:spPr/>
      <dgm:t>
        <a:bodyPr/>
        <a:lstStyle/>
        <a:p>
          <a:endParaRPr lang="en-US"/>
        </a:p>
      </dgm:t>
    </dgm:pt>
    <dgm:pt modelId="{A5A37489-4486-47AC-9046-4113796ED8D9}">
      <dgm:prSet/>
      <dgm:spPr/>
      <dgm:t>
        <a:bodyPr/>
        <a:lstStyle/>
        <a:p>
          <a:r>
            <a:rPr lang="en-US" b="1"/>
            <a:t>Venkat Rajulpati</a:t>
          </a:r>
          <a:endParaRPr lang="en-US"/>
        </a:p>
      </dgm:t>
    </dgm:pt>
    <dgm:pt modelId="{28C36D77-E3C7-4AFF-9D82-E5948E54686D}" type="parTrans" cxnId="{097096BF-BC24-4E10-BDA2-F538AB341D07}">
      <dgm:prSet/>
      <dgm:spPr/>
      <dgm:t>
        <a:bodyPr/>
        <a:lstStyle/>
        <a:p>
          <a:endParaRPr lang="en-US"/>
        </a:p>
      </dgm:t>
    </dgm:pt>
    <dgm:pt modelId="{A6E39129-B795-437B-B529-9C0E26179051}" type="sibTrans" cxnId="{097096BF-BC24-4E10-BDA2-F538AB341D07}">
      <dgm:prSet/>
      <dgm:spPr/>
      <dgm:t>
        <a:bodyPr/>
        <a:lstStyle/>
        <a:p>
          <a:endParaRPr lang="en-US"/>
        </a:p>
      </dgm:t>
    </dgm:pt>
    <dgm:pt modelId="{622DF6EF-CA78-43DE-BD53-F21DB1B4E730}" type="pres">
      <dgm:prSet presAssocID="{A4C73138-F405-4D63-99AA-34418B74A137}" presName="linear" presStyleCnt="0">
        <dgm:presLayoutVars>
          <dgm:animLvl val="lvl"/>
          <dgm:resizeHandles val="exact"/>
        </dgm:presLayoutVars>
      </dgm:prSet>
      <dgm:spPr/>
    </dgm:pt>
    <dgm:pt modelId="{B00B258D-FA93-4322-9F1F-F5680A4BD89E}" type="pres">
      <dgm:prSet presAssocID="{863BB99D-F9FE-4197-AA58-3C0E73622AEF}" presName="parentText" presStyleLbl="node1" presStyleIdx="0" presStyleCnt="1">
        <dgm:presLayoutVars>
          <dgm:chMax val="0"/>
          <dgm:bulletEnabled val="1"/>
        </dgm:presLayoutVars>
      </dgm:prSet>
      <dgm:spPr/>
    </dgm:pt>
    <dgm:pt modelId="{58183269-F25B-4864-94A9-109012C97204}" type="pres">
      <dgm:prSet presAssocID="{863BB99D-F9FE-4197-AA58-3C0E73622AEF}" presName="childText" presStyleLbl="revTx" presStyleIdx="0" presStyleCnt="1">
        <dgm:presLayoutVars>
          <dgm:bulletEnabled val="1"/>
        </dgm:presLayoutVars>
      </dgm:prSet>
      <dgm:spPr/>
    </dgm:pt>
  </dgm:ptLst>
  <dgm:cxnLst>
    <dgm:cxn modelId="{5EAE300B-53AE-43D6-9479-BA6E4C9CAB86}" srcId="{863BB99D-F9FE-4197-AA58-3C0E73622AEF}" destId="{5AC4F72D-1961-44D7-9053-C9A4D406ABE2}" srcOrd="4" destOrd="0" parTransId="{DB1B920A-4D64-4B7B-A6F9-DD6C772F7E57}" sibTransId="{B42B7609-AE37-4470-9EB3-8623280D2729}"/>
    <dgm:cxn modelId="{2F769A10-E977-4105-92F7-8D6E2B72E9CA}" type="presOf" srcId="{863BB99D-F9FE-4197-AA58-3C0E73622AEF}" destId="{B00B258D-FA93-4322-9F1F-F5680A4BD89E}" srcOrd="0" destOrd="0" presId="urn:microsoft.com/office/officeart/2005/8/layout/vList2"/>
    <dgm:cxn modelId="{0696311B-04FB-4636-BCB3-B959B7989986}" srcId="{863BB99D-F9FE-4197-AA58-3C0E73622AEF}" destId="{C9BB5026-1DF5-4F24-AEA7-F6EE1287BC60}" srcOrd="3" destOrd="0" parTransId="{78541DB2-5986-42DE-8981-986A01E2970B}" sibTransId="{862E8B64-E00D-4BDB-98A3-78CADBF1DD8D}"/>
    <dgm:cxn modelId="{1014F41F-F2D4-4FA3-ABFD-0467118A5417}" srcId="{863BB99D-F9FE-4197-AA58-3C0E73622AEF}" destId="{0AA988AF-8ADA-4037-ABAC-C0496CA499C0}" srcOrd="2" destOrd="0" parTransId="{E60B3754-10CA-48A5-8AB3-1F1BA74A1FFD}" sibTransId="{61F7DDB0-595F-47E3-8C25-C9050832E399}"/>
    <dgm:cxn modelId="{2C9EA22C-B8A1-4E69-9418-77EF78D83328}" type="presOf" srcId="{A5A37489-4486-47AC-9046-4113796ED8D9}" destId="{58183269-F25B-4864-94A9-109012C97204}" srcOrd="0" destOrd="5" presId="urn:microsoft.com/office/officeart/2005/8/layout/vList2"/>
    <dgm:cxn modelId="{D1A6AD64-2A68-434C-A2C4-9B9C465DA7F1}" type="presOf" srcId="{A4C73138-F405-4D63-99AA-34418B74A137}" destId="{622DF6EF-CA78-43DE-BD53-F21DB1B4E730}" srcOrd="0" destOrd="0" presId="urn:microsoft.com/office/officeart/2005/8/layout/vList2"/>
    <dgm:cxn modelId="{A470EB66-6A79-4D7F-9582-F9F9D068D8A6}" type="presOf" srcId="{3EF820CB-3B31-4391-800B-920B49AAE73D}" destId="{58183269-F25B-4864-94A9-109012C97204}" srcOrd="0" destOrd="1" presId="urn:microsoft.com/office/officeart/2005/8/layout/vList2"/>
    <dgm:cxn modelId="{B7A5B852-8377-4F44-ACC0-C7D0269DED4E}" type="presOf" srcId="{C9BB5026-1DF5-4F24-AEA7-F6EE1287BC60}" destId="{58183269-F25B-4864-94A9-109012C97204}" srcOrd="0" destOrd="3" presId="urn:microsoft.com/office/officeart/2005/8/layout/vList2"/>
    <dgm:cxn modelId="{964DBD73-68EB-4E78-A818-511F8F1B61BE}" srcId="{863BB99D-F9FE-4197-AA58-3C0E73622AEF}" destId="{E1D469E9-2A5D-40B6-B010-D5E3AF8C5D20}" srcOrd="0" destOrd="0" parTransId="{25655D74-2132-4D45-A0B4-8F7A22B56020}" sibTransId="{22C234D3-FD2C-424B-8A5F-E80EE81CC742}"/>
    <dgm:cxn modelId="{D7B94556-A91E-4EAE-A19B-2E750ACBE00F}" srcId="{863BB99D-F9FE-4197-AA58-3C0E73622AEF}" destId="{3EF820CB-3B31-4391-800B-920B49AAE73D}" srcOrd="1" destOrd="0" parTransId="{5D8B2442-989A-4D45-B00A-23738EE6DB40}" sibTransId="{C0A6F1BA-2D0B-4B13-8376-CD4A29FA2636}"/>
    <dgm:cxn modelId="{E6AFB676-0E73-4A93-B6DB-F4BE9BE03035}" srcId="{A4C73138-F405-4D63-99AA-34418B74A137}" destId="{863BB99D-F9FE-4197-AA58-3C0E73622AEF}" srcOrd="0" destOrd="0" parTransId="{93D9E466-A456-42AA-961A-01C5B718240E}" sibTransId="{ED4A0916-B330-4FB6-A377-3BC9797A0E50}"/>
    <dgm:cxn modelId="{921D9158-BA86-4387-90D5-C4F0DE4D154B}" type="presOf" srcId="{0AA988AF-8ADA-4037-ABAC-C0496CA499C0}" destId="{58183269-F25B-4864-94A9-109012C97204}" srcOrd="0" destOrd="2" presId="urn:microsoft.com/office/officeart/2005/8/layout/vList2"/>
    <dgm:cxn modelId="{097096BF-BC24-4E10-BDA2-F538AB341D07}" srcId="{863BB99D-F9FE-4197-AA58-3C0E73622AEF}" destId="{A5A37489-4486-47AC-9046-4113796ED8D9}" srcOrd="5" destOrd="0" parTransId="{28C36D77-E3C7-4AFF-9D82-E5948E54686D}" sibTransId="{A6E39129-B795-437B-B529-9C0E26179051}"/>
    <dgm:cxn modelId="{235F12E1-E6C8-47FB-8735-6A97C9022337}" type="presOf" srcId="{5AC4F72D-1961-44D7-9053-C9A4D406ABE2}" destId="{58183269-F25B-4864-94A9-109012C97204}" srcOrd="0" destOrd="4" presId="urn:microsoft.com/office/officeart/2005/8/layout/vList2"/>
    <dgm:cxn modelId="{249F07F7-20AF-4AE4-8E3A-4A0F8D834F9E}" type="presOf" srcId="{E1D469E9-2A5D-40B6-B010-D5E3AF8C5D20}" destId="{58183269-F25B-4864-94A9-109012C97204}" srcOrd="0" destOrd="0" presId="urn:microsoft.com/office/officeart/2005/8/layout/vList2"/>
    <dgm:cxn modelId="{5C04F2BD-BB4F-4D02-88AA-CD2FFBC7E74B}" type="presParOf" srcId="{622DF6EF-CA78-43DE-BD53-F21DB1B4E730}" destId="{B00B258D-FA93-4322-9F1F-F5680A4BD89E}" srcOrd="0" destOrd="0" presId="urn:microsoft.com/office/officeart/2005/8/layout/vList2"/>
    <dgm:cxn modelId="{76B4148E-AE04-4096-B469-0DBACF5B4C4B}" type="presParOf" srcId="{622DF6EF-CA78-43DE-BD53-F21DB1B4E730}" destId="{58183269-F25B-4864-94A9-109012C9720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D4E417-BE1C-47F4-8483-23054CD52E8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CDF00C8-2C31-4222-A6F5-99C8CED8DB7F}">
      <dgm:prSet custT="1"/>
      <dgm:spPr/>
      <dgm:t>
        <a:bodyPr/>
        <a:lstStyle/>
        <a:p>
          <a:pPr>
            <a:lnSpc>
              <a:spcPct val="100000"/>
            </a:lnSpc>
          </a:pPr>
          <a:r>
            <a:rPr lang="en-US" sz="1400" dirty="0"/>
            <a:t>SUBANI IT SOLUTIONS  is a fast-growing IT SERVICE company. Which offers IT solutions and services to its clients. The company is located in MUMBAI (HEAD OFFICE), CHENNAI (Branch 1), HYDERABAD (Branch 2) and U.K (International Branch). The company is serving various Projects over the locations hosting  IT-Support (30), VEREZON (200), MAX-LIFE (100), MICROSOFT(50), AWS (120), PnC (250), APT-ONLINE (150), ITC (45). </a:t>
          </a:r>
        </a:p>
      </dgm:t>
    </dgm:pt>
    <dgm:pt modelId="{322B30EF-FC7D-48F8-AC36-881E2AE99CE1}" type="parTrans" cxnId="{4E9186D2-634C-4F87-9AE3-E24B5B0F4A08}">
      <dgm:prSet/>
      <dgm:spPr/>
      <dgm:t>
        <a:bodyPr/>
        <a:lstStyle/>
        <a:p>
          <a:endParaRPr lang="en-US"/>
        </a:p>
      </dgm:t>
    </dgm:pt>
    <dgm:pt modelId="{9AC262B8-0DF5-4D1D-9802-8415D484E966}" type="sibTrans" cxnId="{4E9186D2-634C-4F87-9AE3-E24B5B0F4A08}">
      <dgm:prSet/>
      <dgm:spPr/>
      <dgm:t>
        <a:bodyPr/>
        <a:lstStyle/>
        <a:p>
          <a:endParaRPr lang="en-US"/>
        </a:p>
      </dgm:t>
    </dgm:pt>
    <dgm:pt modelId="{18370E21-2952-4A45-9C9E-53F24246BE6E}">
      <dgm:prSet custT="1"/>
      <dgm:spPr/>
      <dgm:t>
        <a:bodyPr/>
        <a:lstStyle/>
        <a:p>
          <a:pPr>
            <a:lnSpc>
              <a:spcPct val="100000"/>
            </a:lnSpc>
          </a:pPr>
          <a:r>
            <a:rPr lang="en-US" sz="1600" dirty="0"/>
            <a:t>Due to security requirements, it has been decided that all LAN, WLAN, and VoIP users will be on a separate network segment within the same local area network. The firewall will be used to set security zones and filter traffic that moves in and out of the zones based on the configured inspection policies.</a:t>
          </a:r>
        </a:p>
      </dgm:t>
    </dgm:pt>
    <dgm:pt modelId="{0FF79ADD-EEA9-49E3-9174-3A3384292DB0}" type="parTrans" cxnId="{49A71D23-5CA7-4FA7-843C-0F2B9EC34BED}">
      <dgm:prSet/>
      <dgm:spPr/>
      <dgm:t>
        <a:bodyPr/>
        <a:lstStyle/>
        <a:p>
          <a:endParaRPr lang="en-US"/>
        </a:p>
      </dgm:t>
    </dgm:pt>
    <dgm:pt modelId="{842E9701-DADD-4073-A09A-4C725BB2985E}" type="sibTrans" cxnId="{49A71D23-5CA7-4FA7-843C-0F2B9EC34BED}">
      <dgm:prSet/>
      <dgm:spPr/>
      <dgm:t>
        <a:bodyPr/>
        <a:lstStyle/>
        <a:p>
          <a:endParaRPr lang="en-US"/>
        </a:p>
      </dgm:t>
    </dgm:pt>
    <dgm:pt modelId="{762D7F41-34F4-4857-AC96-0763F3F409ED}" type="pres">
      <dgm:prSet presAssocID="{32D4E417-BE1C-47F4-8483-23054CD52E80}" presName="root" presStyleCnt="0">
        <dgm:presLayoutVars>
          <dgm:dir/>
          <dgm:resizeHandles val="exact"/>
        </dgm:presLayoutVars>
      </dgm:prSet>
      <dgm:spPr/>
    </dgm:pt>
    <dgm:pt modelId="{C047BBA7-3596-4038-B02A-E4CC4837D960}" type="pres">
      <dgm:prSet presAssocID="{CCDF00C8-2C31-4222-A6F5-99C8CED8DB7F}" presName="compNode" presStyleCnt="0"/>
      <dgm:spPr/>
    </dgm:pt>
    <dgm:pt modelId="{3A2E5E1E-E2DB-4BEA-BC57-072E16628FC1}" type="pres">
      <dgm:prSet presAssocID="{CCDF00C8-2C31-4222-A6F5-99C8CED8DB7F}" presName="bgRect" presStyleLbl="bgShp" presStyleIdx="0" presStyleCnt="2"/>
      <dgm:spPr/>
    </dgm:pt>
    <dgm:pt modelId="{28A5D1A0-C3BE-4562-BA79-B1DD3DE099C5}" type="pres">
      <dgm:prSet presAssocID="{CCDF00C8-2C31-4222-A6F5-99C8CED8DB7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n"/>
        </a:ext>
      </dgm:extLst>
    </dgm:pt>
    <dgm:pt modelId="{CE818AFD-3DB2-4C31-8A9E-274A5154B1AC}" type="pres">
      <dgm:prSet presAssocID="{CCDF00C8-2C31-4222-A6F5-99C8CED8DB7F}" presName="spaceRect" presStyleCnt="0"/>
      <dgm:spPr/>
    </dgm:pt>
    <dgm:pt modelId="{A66E6044-EA3A-4F23-8D3A-DE3DA947EAA5}" type="pres">
      <dgm:prSet presAssocID="{CCDF00C8-2C31-4222-A6F5-99C8CED8DB7F}" presName="parTx" presStyleLbl="revTx" presStyleIdx="0" presStyleCnt="2">
        <dgm:presLayoutVars>
          <dgm:chMax val="0"/>
          <dgm:chPref val="0"/>
        </dgm:presLayoutVars>
      </dgm:prSet>
      <dgm:spPr/>
    </dgm:pt>
    <dgm:pt modelId="{CFE2F22C-7D5F-4AE4-8B1B-097E1A97130B}" type="pres">
      <dgm:prSet presAssocID="{9AC262B8-0DF5-4D1D-9802-8415D484E966}" presName="sibTrans" presStyleCnt="0"/>
      <dgm:spPr/>
    </dgm:pt>
    <dgm:pt modelId="{D84F0F2A-FC70-4AEE-A5D9-8E192EE36101}" type="pres">
      <dgm:prSet presAssocID="{18370E21-2952-4A45-9C9E-53F24246BE6E}" presName="compNode" presStyleCnt="0"/>
      <dgm:spPr/>
    </dgm:pt>
    <dgm:pt modelId="{4AE265BB-155F-42A5-9274-6B1E01D4F097}" type="pres">
      <dgm:prSet presAssocID="{18370E21-2952-4A45-9C9E-53F24246BE6E}" presName="bgRect" presStyleLbl="bgShp" presStyleIdx="1" presStyleCnt="2"/>
      <dgm:spPr/>
    </dgm:pt>
    <dgm:pt modelId="{FE2EBAD7-86F8-432F-9743-28FF22E22175}" type="pres">
      <dgm:prSet presAssocID="{18370E21-2952-4A45-9C9E-53F24246BE6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379194B9-925F-495A-80C5-1D822612B82E}" type="pres">
      <dgm:prSet presAssocID="{18370E21-2952-4A45-9C9E-53F24246BE6E}" presName="spaceRect" presStyleCnt="0"/>
      <dgm:spPr/>
    </dgm:pt>
    <dgm:pt modelId="{E3A96D0C-0C11-4739-A8F4-2D095A5BBA38}" type="pres">
      <dgm:prSet presAssocID="{18370E21-2952-4A45-9C9E-53F24246BE6E}" presName="parTx" presStyleLbl="revTx" presStyleIdx="1" presStyleCnt="2">
        <dgm:presLayoutVars>
          <dgm:chMax val="0"/>
          <dgm:chPref val="0"/>
        </dgm:presLayoutVars>
      </dgm:prSet>
      <dgm:spPr/>
    </dgm:pt>
  </dgm:ptLst>
  <dgm:cxnLst>
    <dgm:cxn modelId="{49A71D23-5CA7-4FA7-843C-0F2B9EC34BED}" srcId="{32D4E417-BE1C-47F4-8483-23054CD52E80}" destId="{18370E21-2952-4A45-9C9E-53F24246BE6E}" srcOrd="1" destOrd="0" parTransId="{0FF79ADD-EEA9-49E3-9174-3A3384292DB0}" sibTransId="{842E9701-DADD-4073-A09A-4C725BB2985E}"/>
    <dgm:cxn modelId="{4ED53E7D-3681-4DF4-A93C-C1AE5E331449}" type="presOf" srcId="{18370E21-2952-4A45-9C9E-53F24246BE6E}" destId="{E3A96D0C-0C11-4739-A8F4-2D095A5BBA38}" srcOrd="0" destOrd="0" presId="urn:microsoft.com/office/officeart/2018/2/layout/IconVerticalSolidList"/>
    <dgm:cxn modelId="{E2178C9B-58C4-458B-B4CB-DBC559827F13}" type="presOf" srcId="{CCDF00C8-2C31-4222-A6F5-99C8CED8DB7F}" destId="{A66E6044-EA3A-4F23-8D3A-DE3DA947EAA5}" srcOrd="0" destOrd="0" presId="urn:microsoft.com/office/officeart/2018/2/layout/IconVerticalSolidList"/>
    <dgm:cxn modelId="{385108B5-08E6-4EDB-BFE6-48F2A70FCF83}" type="presOf" srcId="{32D4E417-BE1C-47F4-8483-23054CD52E80}" destId="{762D7F41-34F4-4857-AC96-0763F3F409ED}" srcOrd="0" destOrd="0" presId="urn:microsoft.com/office/officeart/2018/2/layout/IconVerticalSolidList"/>
    <dgm:cxn modelId="{4E9186D2-634C-4F87-9AE3-E24B5B0F4A08}" srcId="{32D4E417-BE1C-47F4-8483-23054CD52E80}" destId="{CCDF00C8-2C31-4222-A6F5-99C8CED8DB7F}" srcOrd="0" destOrd="0" parTransId="{322B30EF-FC7D-48F8-AC36-881E2AE99CE1}" sibTransId="{9AC262B8-0DF5-4D1D-9802-8415D484E966}"/>
    <dgm:cxn modelId="{250361A2-BCCD-43AE-B72B-AB50BA8A6E89}" type="presParOf" srcId="{762D7F41-34F4-4857-AC96-0763F3F409ED}" destId="{C047BBA7-3596-4038-B02A-E4CC4837D960}" srcOrd="0" destOrd="0" presId="urn:microsoft.com/office/officeart/2018/2/layout/IconVerticalSolidList"/>
    <dgm:cxn modelId="{0923AA6D-717E-406D-9986-30B7EF05157E}" type="presParOf" srcId="{C047BBA7-3596-4038-B02A-E4CC4837D960}" destId="{3A2E5E1E-E2DB-4BEA-BC57-072E16628FC1}" srcOrd="0" destOrd="0" presId="urn:microsoft.com/office/officeart/2018/2/layout/IconVerticalSolidList"/>
    <dgm:cxn modelId="{DBBACC8A-A2C0-4892-9877-99D818ACFE48}" type="presParOf" srcId="{C047BBA7-3596-4038-B02A-E4CC4837D960}" destId="{28A5D1A0-C3BE-4562-BA79-B1DD3DE099C5}" srcOrd="1" destOrd="0" presId="urn:microsoft.com/office/officeart/2018/2/layout/IconVerticalSolidList"/>
    <dgm:cxn modelId="{F516B401-3B57-4419-B2B3-159F63BF961F}" type="presParOf" srcId="{C047BBA7-3596-4038-B02A-E4CC4837D960}" destId="{CE818AFD-3DB2-4C31-8A9E-274A5154B1AC}" srcOrd="2" destOrd="0" presId="urn:microsoft.com/office/officeart/2018/2/layout/IconVerticalSolidList"/>
    <dgm:cxn modelId="{E761B1A3-BA96-42BC-BE5F-DA39AF21EBF3}" type="presParOf" srcId="{C047BBA7-3596-4038-B02A-E4CC4837D960}" destId="{A66E6044-EA3A-4F23-8D3A-DE3DA947EAA5}" srcOrd="3" destOrd="0" presId="urn:microsoft.com/office/officeart/2018/2/layout/IconVerticalSolidList"/>
    <dgm:cxn modelId="{549A6FA6-41D6-493B-9536-21703034487B}" type="presParOf" srcId="{762D7F41-34F4-4857-AC96-0763F3F409ED}" destId="{CFE2F22C-7D5F-4AE4-8B1B-097E1A97130B}" srcOrd="1" destOrd="0" presId="urn:microsoft.com/office/officeart/2018/2/layout/IconVerticalSolidList"/>
    <dgm:cxn modelId="{AB034874-BD0E-4334-AA88-7682EA46E88C}" type="presParOf" srcId="{762D7F41-34F4-4857-AC96-0763F3F409ED}" destId="{D84F0F2A-FC70-4AEE-A5D9-8E192EE36101}" srcOrd="2" destOrd="0" presId="urn:microsoft.com/office/officeart/2018/2/layout/IconVerticalSolidList"/>
    <dgm:cxn modelId="{F8A84F9B-8A97-4141-A496-CCBCAF9043D8}" type="presParOf" srcId="{D84F0F2A-FC70-4AEE-A5D9-8E192EE36101}" destId="{4AE265BB-155F-42A5-9274-6B1E01D4F097}" srcOrd="0" destOrd="0" presId="urn:microsoft.com/office/officeart/2018/2/layout/IconVerticalSolidList"/>
    <dgm:cxn modelId="{D967C851-BD75-4DED-AF82-6B69676994B5}" type="presParOf" srcId="{D84F0F2A-FC70-4AEE-A5D9-8E192EE36101}" destId="{FE2EBAD7-86F8-432F-9743-28FF22E22175}" srcOrd="1" destOrd="0" presId="urn:microsoft.com/office/officeart/2018/2/layout/IconVerticalSolidList"/>
    <dgm:cxn modelId="{71282581-CBE6-4562-86A5-0B9EA96F4CEA}" type="presParOf" srcId="{D84F0F2A-FC70-4AEE-A5D9-8E192EE36101}" destId="{379194B9-925F-495A-80C5-1D822612B82E}" srcOrd="2" destOrd="0" presId="urn:microsoft.com/office/officeart/2018/2/layout/IconVerticalSolidList"/>
    <dgm:cxn modelId="{D162A307-DA64-4FB8-946E-C731A2B83008}" type="presParOf" srcId="{D84F0F2A-FC70-4AEE-A5D9-8E192EE36101}" destId="{E3A96D0C-0C11-4739-A8F4-2D095A5BBA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B258D-FA93-4322-9F1F-F5680A4BD89E}">
      <dsp:nvSpPr>
        <dsp:cNvPr id="0" name=""/>
        <dsp:cNvSpPr/>
      </dsp:nvSpPr>
      <dsp:spPr>
        <a:xfrm>
          <a:off x="0" y="63638"/>
          <a:ext cx="5247340" cy="7862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GROUP C – (BATCH-2024)</a:t>
          </a:r>
        </a:p>
      </dsp:txBody>
      <dsp:txXfrm>
        <a:off x="38381" y="102019"/>
        <a:ext cx="5170578" cy="709478"/>
      </dsp:txXfrm>
    </dsp:sp>
    <dsp:sp modelId="{58183269-F25B-4864-94A9-109012C97204}">
      <dsp:nvSpPr>
        <dsp:cNvPr id="0" name=""/>
        <dsp:cNvSpPr/>
      </dsp:nvSpPr>
      <dsp:spPr>
        <a:xfrm>
          <a:off x="0" y="849878"/>
          <a:ext cx="5247340" cy="258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0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b="1" kern="1200"/>
            <a:t>Shaik Reshma Fathima</a:t>
          </a:r>
          <a:endParaRPr lang="en-US" sz="2500" kern="1200"/>
        </a:p>
        <a:p>
          <a:pPr marL="228600" lvl="1" indent="-228600" algn="l" defTabSz="1111250">
            <a:lnSpc>
              <a:spcPct val="90000"/>
            </a:lnSpc>
            <a:spcBef>
              <a:spcPct val="0"/>
            </a:spcBef>
            <a:spcAft>
              <a:spcPct val="20000"/>
            </a:spcAft>
            <a:buChar char="•"/>
          </a:pPr>
          <a:r>
            <a:rPr lang="en-US" sz="2500" b="1" kern="1200"/>
            <a:t>Sindhu Anugula</a:t>
          </a:r>
          <a:endParaRPr lang="en-US" sz="2500" kern="1200"/>
        </a:p>
        <a:p>
          <a:pPr marL="228600" lvl="1" indent="-228600" algn="l" defTabSz="1111250">
            <a:lnSpc>
              <a:spcPct val="90000"/>
            </a:lnSpc>
            <a:spcBef>
              <a:spcPct val="0"/>
            </a:spcBef>
            <a:spcAft>
              <a:spcPct val="20000"/>
            </a:spcAft>
            <a:buChar char="•"/>
          </a:pPr>
          <a:r>
            <a:rPr lang="en-US" sz="2500" b="1" kern="1200" dirty="0"/>
            <a:t>Sailaxmi Kalwa</a:t>
          </a:r>
          <a:endParaRPr lang="en-US" sz="2500" kern="1200" dirty="0"/>
        </a:p>
        <a:p>
          <a:pPr marL="228600" lvl="1" indent="-228600" algn="l" defTabSz="1111250">
            <a:lnSpc>
              <a:spcPct val="90000"/>
            </a:lnSpc>
            <a:spcBef>
              <a:spcPct val="0"/>
            </a:spcBef>
            <a:spcAft>
              <a:spcPct val="20000"/>
            </a:spcAft>
            <a:buChar char="•"/>
          </a:pPr>
          <a:r>
            <a:rPr lang="en-US" sz="2500" b="1" kern="1200"/>
            <a:t>Neelima Kommareddy</a:t>
          </a:r>
          <a:endParaRPr lang="en-US" sz="2500" kern="1200"/>
        </a:p>
        <a:p>
          <a:pPr marL="228600" lvl="1" indent="-228600" algn="l" defTabSz="1111250">
            <a:lnSpc>
              <a:spcPct val="90000"/>
            </a:lnSpc>
            <a:spcBef>
              <a:spcPct val="0"/>
            </a:spcBef>
            <a:spcAft>
              <a:spcPct val="20000"/>
            </a:spcAft>
            <a:buChar char="•"/>
          </a:pPr>
          <a:r>
            <a:rPr lang="en-US" sz="2500" b="1" kern="1200"/>
            <a:t>Sai Sri Harsha Pemmasani</a:t>
          </a:r>
          <a:endParaRPr lang="en-US" sz="2500" kern="1200"/>
        </a:p>
        <a:p>
          <a:pPr marL="228600" lvl="1" indent="-228600" algn="l" defTabSz="1111250">
            <a:lnSpc>
              <a:spcPct val="90000"/>
            </a:lnSpc>
            <a:spcBef>
              <a:spcPct val="0"/>
            </a:spcBef>
            <a:spcAft>
              <a:spcPct val="20000"/>
            </a:spcAft>
            <a:buChar char="•"/>
          </a:pPr>
          <a:r>
            <a:rPr lang="en-US" sz="2500" b="1" kern="1200"/>
            <a:t>Venkat Rajulpati</a:t>
          </a:r>
          <a:endParaRPr lang="en-US" sz="2500" kern="1200"/>
        </a:p>
      </dsp:txBody>
      <dsp:txXfrm>
        <a:off x="0" y="849878"/>
        <a:ext cx="5247340" cy="2583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E5E1E-E2DB-4BEA-BC57-072E16628FC1}">
      <dsp:nvSpPr>
        <dsp:cNvPr id="0" name=""/>
        <dsp:cNvSpPr/>
      </dsp:nvSpPr>
      <dsp:spPr>
        <a:xfrm>
          <a:off x="0" y="2231"/>
          <a:ext cx="5334197" cy="69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5D1A0-C3BE-4562-BA79-B1DD3DE099C5}">
      <dsp:nvSpPr>
        <dsp:cNvPr id="0" name=""/>
        <dsp:cNvSpPr/>
      </dsp:nvSpPr>
      <dsp:spPr>
        <a:xfrm>
          <a:off x="21011" y="17860"/>
          <a:ext cx="38239" cy="382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6E6044-EA3A-4F23-8D3A-DE3DA947EAA5}">
      <dsp:nvSpPr>
        <dsp:cNvPr id="0" name=""/>
        <dsp:cNvSpPr/>
      </dsp:nvSpPr>
      <dsp:spPr>
        <a:xfrm>
          <a:off x="80261" y="2231"/>
          <a:ext cx="4982455" cy="2049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55" tIns="216855" rIns="216855" bIns="216855" numCol="1" spcCol="1270" anchor="ctr" anchorCtr="0">
          <a:noAutofit/>
        </a:bodyPr>
        <a:lstStyle/>
        <a:p>
          <a:pPr marL="0" lvl="0" indent="0" algn="l" defTabSz="622300">
            <a:lnSpc>
              <a:spcPct val="100000"/>
            </a:lnSpc>
            <a:spcBef>
              <a:spcPct val="0"/>
            </a:spcBef>
            <a:spcAft>
              <a:spcPct val="35000"/>
            </a:spcAft>
            <a:buNone/>
          </a:pPr>
          <a:r>
            <a:rPr lang="en-US" sz="1400" kern="1200" dirty="0"/>
            <a:t>SUBANI IT SOLUTIONS  is a fast-growing IT SERVICE company. Which offers IT solutions and services to its clients. The company is located in MUMBAI (HEAD OFFICE), CHENNAI (Branch 1), HYDERABAD (Branch 2) and U.K (International Branch). The company is serving various Projects over the locations hosting  IT-Support (30), VEREZON (200), MAX-LIFE (100), MICROSOFT(50), AWS (120), PnC (250), APT-ONLINE (150), ITC (45). </a:t>
          </a:r>
        </a:p>
      </dsp:txBody>
      <dsp:txXfrm>
        <a:off x="80261" y="2231"/>
        <a:ext cx="4982455" cy="2049026"/>
      </dsp:txXfrm>
    </dsp:sp>
    <dsp:sp modelId="{4AE265BB-155F-42A5-9274-6B1E01D4F097}">
      <dsp:nvSpPr>
        <dsp:cNvPr id="0" name=""/>
        <dsp:cNvSpPr/>
      </dsp:nvSpPr>
      <dsp:spPr>
        <a:xfrm>
          <a:off x="0" y="2251163"/>
          <a:ext cx="5334197" cy="694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EBAD7-86F8-432F-9743-28FF22E22175}">
      <dsp:nvSpPr>
        <dsp:cNvPr id="0" name=""/>
        <dsp:cNvSpPr/>
      </dsp:nvSpPr>
      <dsp:spPr>
        <a:xfrm>
          <a:off x="21011" y="2266791"/>
          <a:ext cx="38239" cy="382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A96D0C-0C11-4739-A8F4-2D095A5BBA38}">
      <dsp:nvSpPr>
        <dsp:cNvPr id="0" name=""/>
        <dsp:cNvSpPr/>
      </dsp:nvSpPr>
      <dsp:spPr>
        <a:xfrm>
          <a:off x="80261" y="2251163"/>
          <a:ext cx="4982455" cy="2049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855" tIns="216855" rIns="216855" bIns="216855" numCol="1" spcCol="1270" anchor="ctr" anchorCtr="0">
          <a:noAutofit/>
        </a:bodyPr>
        <a:lstStyle/>
        <a:p>
          <a:pPr marL="0" lvl="0" indent="0" algn="l" defTabSz="711200">
            <a:lnSpc>
              <a:spcPct val="100000"/>
            </a:lnSpc>
            <a:spcBef>
              <a:spcPct val="0"/>
            </a:spcBef>
            <a:spcAft>
              <a:spcPct val="35000"/>
            </a:spcAft>
            <a:buNone/>
          </a:pPr>
          <a:r>
            <a:rPr lang="en-US" sz="1600" kern="1200" dirty="0"/>
            <a:t>Due to security requirements, it has been decided that all LAN, WLAN, and VoIP users will be on a separate network segment within the same local area network. The firewall will be used to set security zones and filter traffic that moves in and out of the zones based on the configured inspection policies.</a:t>
          </a:r>
        </a:p>
      </dsp:txBody>
      <dsp:txXfrm>
        <a:off x="80261" y="2251163"/>
        <a:ext cx="4982455" cy="20490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B13B7D-14E3-4A3D-9DAE-F26A3719F4B4}"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F4C5D-CBAE-40BE-BD8A-268E835051C0}" type="slidenum">
              <a:rPr lang="en-US" smtClean="0"/>
              <a:t>‹#›</a:t>
            </a:fld>
            <a:endParaRPr lang="en-US"/>
          </a:p>
        </p:txBody>
      </p:sp>
    </p:spTree>
    <p:extLst>
      <p:ext uri="{BB962C8B-B14F-4D97-AF65-F5344CB8AC3E}">
        <p14:creationId xmlns:p14="http://schemas.microsoft.com/office/powerpoint/2010/main" val="415823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3</a:t>
            </a:fld>
            <a:endParaRPr lang="en-US"/>
          </a:p>
        </p:txBody>
      </p:sp>
    </p:spTree>
    <p:extLst>
      <p:ext uri="{BB962C8B-B14F-4D97-AF65-F5344CB8AC3E}">
        <p14:creationId xmlns:p14="http://schemas.microsoft.com/office/powerpoint/2010/main" val="3966805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4</a:t>
            </a:fld>
            <a:endParaRPr lang="en-US"/>
          </a:p>
        </p:txBody>
      </p:sp>
    </p:spTree>
    <p:extLst>
      <p:ext uri="{BB962C8B-B14F-4D97-AF65-F5344CB8AC3E}">
        <p14:creationId xmlns:p14="http://schemas.microsoft.com/office/powerpoint/2010/main" val="415038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6</a:t>
            </a:fld>
            <a:endParaRPr lang="en-US"/>
          </a:p>
        </p:txBody>
      </p:sp>
    </p:spTree>
    <p:extLst>
      <p:ext uri="{BB962C8B-B14F-4D97-AF65-F5344CB8AC3E}">
        <p14:creationId xmlns:p14="http://schemas.microsoft.com/office/powerpoint/2010/main" val="2085806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15</a:t>
            </a:fld>
            <a:endParaRPr lang="en-US"/>
          </a:p>
        </p:txBody>
      </p:sp>
    </p:spTree>
    <p:extLst>
      <p:ext uri="{BB962C8B-B14F-4D97-AF65-F5344CB8AC3E}">
        <p14:creationId xmlns:p14="http://schemas.microsoft.com/office/powerpoint/2010/main" val="265044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16</a:t>
            </a:fld>
            <a:endParaRPr lang="en-US"/>
          </a:p>
        </p:txBody>
      </p:sp>
    </p:spTree>
    <p:extLst>
      <p:ext uri="{BB962C8B-B14F-4D97-AF65-F5344CB8AC3E}">
        <p14:creationId xmlns:p14="http://schemas.microsoft.com/office/powerpoint/2010/main" val="1397774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0F4C5D-CBAE-40BE-BD8A-268E835051C0}" type="slidenum">
              <a:rPr lang="en-US" smtClean="0"/>
              <a:t>17</a:t>
            </a:fld>
            <a:endParaRPr lang="en-US"/>
          </a:p>
        </p:txBody>
      </p:sp>
    </p:spTree>
    <p:extLst>
      <p:ext uri="{BB962C8B-B14F-4D97-AF65-F5344CB8AC3E}">
        <p14:creationId xmlns:p14="http://schemas.microsoft.com/office/powerpoint/2010/main" val="3453908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2F34A-D162-DAB9-F473-BE58B03277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49186F-65E3-FBC3-D847-4B5173ABD8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899FF1-6B99-73FD-78F5-4E0D71655F84}"/>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252D469D-F735-CB0B-DBD1-FDAE081F57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67C38-A74F-19C0-9010-FAE12BB6BA29}"/>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1637202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2383-2FD7-AE7E-5764-D27559171D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E7AB03-3FB5-3336-5096-7B9D161B6B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F7125-4E5F-2140-3C14-EFDBCEC0D770}"/>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3B2CCC50-A8AF-76C7-4503-952FC5F9C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95703-9BEA-7D24-0A86-40632FCF453A}"/>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341249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5A226C-6D72-E34E-7CE4-E34DB8B091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82494-881C-88DA-AECF-B1BCEB0E3A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946C7-ECE4-716C-F0EC-72F90DF49265}"/>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079A213F-D8A1-820B-9B13-2E8511C4B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4CF2A-9644-249F-33EA-4193E9D5AF5A}"/>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1247722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A0F8-D2E4-D6AF-7017-F7C005CA8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C5584-FF2A-04F0-AA15-5C9C12B22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81C22-4D2A-A4B4-261D-FD65D7C17694}"/>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0105E7CF-1F34-FB0D-4321-69BEFE78F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B8FE0-82ED-2BA2-C8AC-CCBFE5F0A1F5}"/>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372972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258E6-97BE-7CD5-CF3F-185FAFAE17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039053-CFDF-6E38-D5A0-D493DB3331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CAAFC3-43B5-29AC-F55E-C41087EE709A}"/>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E003E551-F940-C16A-F658-CDC97A18A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F2ED6-61C1-1345-1C98-D78436C3FB8C}"/>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391117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C54A-80C9-71B6-61E7-C8B0F4EB2E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D5111-8B07-3174-B2CF-9A393B837A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4D2B2-D9DD-80CA-6493-36926579EB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FE040C-BE27-FA49-6044-66B1C91F250C}"/>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6" name="Footer Placeholder 5">
            <a:extLst>
              <a:ext uri="{FF2B5EF4-FFF2-40B4-BE49-F238E27FC236}">
                <a16:creationId xmlns:a16="http://schemas.microsoft.com/office/drawing/2014/main" id="{72C380B8-5668-CB3B-A061-05CD3CDD43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4F5069-954F-1455-E5DD-258A8A92F738}"/>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65687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2A01-8793-938C-79FA-0721555295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D2B918-1697-AB54-7F1C-4E76C6E880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231C64-9D24-CA7B-5471-7D0208C9C5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C94E80-8EB2-FFD8-007B-F37ABEB64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F13F01-CA1B-18EA-EB9A-97987CF817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C71628-D7F5-CE60-390B-D4C1E141F00D}"/>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8" name="Footer Placeholder 7">
            <a:extLst>
              <a:ext uri="{FF2B5EF4-FFF2-40B4-BE49-F238E27FC236}">
                <a16:creationId xmlns:a16="http://schemas.microsoft.com/office/drawing/2014/main" id="{DA383153-761E-8A04-E20D-DD0049286E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746E38-B310-BE41-F309-800E89117A9B}"/>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378983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DF63-296D-FB3E-D844-FC74A01C88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A4E108-8D03-7347-3642-49B8586646D2}"/>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4" name="Footer Placeholder 3">
            <a:extLst>
              <a:ext uri="{FF2B5EF4-FFF2-40B4-BE49-F238E27FC236}">
                <a16:creationId xmlns:a16="http://schemas.microsoft.com/office/drawing/2014/main" id="{6302423C-5BC8-A07A-B31D-B004F51365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9D023B-2771-0DC8-EFEE-FB8A3E7EB278}"/>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324556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E8DB76-9750-CBE3-9FFB-B33C23F79734}"/>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3" name="Footer Placeholder 2">
            <a:extLst>
              <a:ext uri="{FF2B5EF4-FFF2-40B4-BE49-F238E27FC236}">
                <a16:creationId xmlns:a16="http://schemas.microsoft.com/office/drawing/2014/main" id="{297DF5CD-1724-89A8-ACFA-9A40FBD58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446073-2A97-2915-3913-D421246394BC}"/>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9206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4D9E-8B93-B97C-0F30-8A489B95D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93482E-9188-59D9-5ECC-CA0F67A83A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68196C-5C40-70BB-46A8-0B62A7A20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367BA-4B75-BF59-1AFF-AE7DBC64883A}"/>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6" name="Footer Placeholder 5">
            <a:extLst>
              <a:ext uri="{FF2B5EF4-FFF2-40B4-BE49-F238E27FC236}">
                <a16:creationId xmlns:a16="http://schemas.microsoft.com/office/drawing/2014/main" id="{FB0A061C-42F1-4412-CA8C-F3013D482D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D54611-3E05-21DF-9A8F-CE9D57A150C1}"/>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226044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17B69-9A93-3B55-1FD2-21F5F54935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822B31-52AC-2458-92B3-7CBCFD004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913398-CCC6-6934-3EFF-F371B658C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21BA0F-7BB0-BF77-51CC-1EF58D56BE52}"/>
              </a:ext>
            </a:extLst>
          </p:cNvPr>
          <p:cNvSpPr>
            <a:spLocks noGrp="1"/>
          </p:cNvSpPr>
          <p:nvPr>
            <p:ph type="dt" sz="half" idx="10"/>
          </p:nvPr>
        </p:nvSpPr>
        <p:spPr/>
        <p:txBody>
          <a:bodyPr/>
          <a:lstStyle/>
          <a:p>
            <a:fld id="{230DD204-B685-4456-BCB8-F9BFF540A283}" type="datetimeFigureOut">
              <a:rPr lang="en-US" smtClean="0"/>
              <a:t>4/25/2024</a:t>
            </a:fld>
            <a:endParaRPr lang="en-US"/>
          </a:p>
        </p:txBody>
      </p:sp>
      <p:sp>
        <p:nvSpPr>
          <p:cNvPr id="6" name="Footer Placeholder 5">
            <a:extLst>
              <a:ext uri="{FF2B5EF4-FFF2-40B4-BE49-F238E27FC236}">
                <a16:creationId xmlns:a16="http://schemas.microsoft.com/office/drawing/2014/main" id="{938208D2-C95B-10BD-A977-CF1E93D77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0CAD5-21E5-BF5C-A138-26E0701A645C}"/>
              </a:ext>
            </a:extLst>
          </p:cNvPr>
          <p:cNvSpPr>
            <a:spLocks noGrp="1"/>
          </p:cNvSpPr>
          <p:nvPr>
            <p:ph type="sldNum" sz="quarter" idx="12"/>
          </p:nvPr>
        </p:nvSpPr>
        <p:spPr/>
        <p:txBody>
          <a:bodyPr/>
          <a:lstStyle/>
          <a:p>
            <a:fld id="{6AB83D48-C7CD-40AF-8398-B31A4943F397}" type="slidenum">
              <a:rPr lang="en-US" smtClean="0"/>
              <a:t>‹#›</a:t>
            </a:fld>
            <a:endParaRPr lang="en-US"/>
          </a:p>
        </p:txBody>
      </p:sp>
    </p:spTree>
    <p:extLst>
      <p:ext uri="{BB962C8B-B14F-4D97-AF65-F5344CB8AC3E}">
        <p14:creationId xmlns:p14="http://schemas.microsoft.com/office/powerpoint/2010/main" val="2318038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11A570-7968-9609-0394-4B64D36A6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1125BA-AF99-5917-8811-C331F46B20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E8126A-0AF8-956C-4632-9E66B17764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0DD204-B685-4456-BCB8-F9BFF540A283}" type="datetimeFigureOut">
              <a:rPr lang="en-US" smtClean="0"/>
              <a:t>4/25/2024</a:t>
            </a:fld>
            <a:endParaRPr lang="en-US"/>
          </a:p>
        </p:txBody>
      </p:sp>
      <p:sp>
        <p:nvSpPr>
          <p:cNvPr id="5" name="Footer Placeholder 4">
            <a:extLst>
              <a:ext uri="{FF2B5EF4-FFF2-40B4-BE49-F238E27FC236}">
                <a16:creationId xmlns:a16="http://schemas.microsoft.com/office/drawing/2014/main" id="{A474E74A-7274-9806-26F9-D830323F8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1E51E7-9B30-4BBE-7052-A2864EB6D2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B83D48-C7CD-40AF-8398-B31A4943F397}" type="slidenum">
              <a:rPr lang="en-US" smtClean="0"/>
              <a:t>‹#›</a:t>
            </a:fld>
            <a:endParaRPr lang="en-US"/>
          </a:p>
        </p:txBody>
      </p:sp>
    </p:spTree>
    <p:extLst>
      <p:ext uri="{BB962C8B-B14F-4D97-AF65-F5344CB8AC3E}">
        <p14:creationId xmlns:p14="http://schemas.microsoft.com/office/powerpoint/2010/main" val="4120745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Electronic components on a white background">
            <a:extLst>
              <a:ext uri="{FF2B5EF4-FFF2-40B4-BE49-F238E27FC236}">
                <a16:creationId xmlns:a16="http://schemas.microsoft.com/office/drawing/2014/main" id="{04155E1B-DEAF-DC25-9796-8630D43A2F01}"/>
              </a:ext>
            </a:extLst>
          </p:cNvPr>
          <p:cNvPicPr>
            <a:picLocks noChangeAspect="1"/>
          </p:cNvPicPr>
          <p:nvPr/>
        </p:nvPicPr>
        <p:blipFill rotWithShape="1">
          <a:blip r:embed="rId2"/>
          <a:srcRect l="47342" r="-2" b="-2"/>
          <a:stretch/>
        </p:blipFill>
        <p:spPr>
          <a:xfrm>
            <a:off x="-1" y="-2"/>
            <a:ext cx="5410198" cy="6858002"/>
          </a:xfrm>
          <a:prstGeom prst="rect">
            <a:avLst/>
          </a:prstGeom>
        </p:spPr>
      </p:pic>
      <p:sp useBgFill="1">
        <p:nvSpPr>
          <p:cNvPr id="30" name="Rectangle 2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CC810-C55E-C1C1-B96F-7CDEF6B6A1AA}"/>
              </a:ext>
            </a:extLst>
          </p:cNvPr>
          <p:cNvSpPr>
            <a:spLocks noGrp="1"/>
          </p:cNvSpPr>
          <p:nvPr>
            <p:ph type="title"/>
          </p:nvPr>
        </p:nvSpPr>
        <p:spPr>
          <a:xfrm>
            <a:off x="6115317" y="405685"/>
            <a:ext cx="5464968" cy="1559301"/>
          </a:xfrm>
        </p:spPr>
        <p:txBody>
          <a:bodyPr>
            <a:normAutofit/>
          </a:bodyPr>
          <a:lstStyle/>
          <a:p>
            <a:r>
              <a:rPr lang="en-US" sz="4000" b="1" dirty="0">
                <a:solidFill>
                  <a:schemeClr val="tx2">
                    <a:lumMod val="75000"/>
                    <a:lumOff val="25000"/>
                  </a:schemeClr>
                </a:solidFill>
              </a:rPr>
              <a:t>ENTERPRISE NW DESIGN – LUIS RIVERA</a:t>
            </a:r>
          </a:p>
        </p:txBody>
      </p:sp>
      <p:graphicFrame>
        <p:nvGraphicFramePr>
          <p:cNvPr id="20" name="Content Placeholder 2">
            <a:extLst>
              <a:ext uri="{FF2B5EF4-FFF2-40B4-BE49-F238E27FC236}">
                <a16:creationId xmlns:a16="http://schemas.microsoft.com/office/drawing/2014/main" id="{464B1CA5-9121-7755-FFA4-6C9C1EDCCE7B}"/>
              </a:ext>
            </a:extLst>
          </p:cNvPr>
          <p:cNvGraphicFramePr>
            <a:graphicFrameLocks noGrp="1"/>
          </p:cNvGraphicFramePr>
          <p:nvPr>
            <p:ph idx="1"/>
            <p:extLst>
              <p:ext uri="{D42A27DB-BD31-4B8C-83A1-F6EECF244321}">
                <p14:modId xmlns:p14="http://schemas.microsoft.com/office/powerpoint/2010/main" val="2170424785"/>
              </p:ext>
            </p:extLst>
          </p:nvPr>
        </p:nvGraphicFramePr>
        <p:xfrm>
          <a:off x="6115317" y="2743200"/>
          <a:ext cx="5247340" cy="3496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0700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8F7BB-5AC7-E22E-9717-40E7682CF00E}"/>
              </a:ext>
            </a:extLst>
          </p:cNvPr>
          <p:cNvSpPr>
            <a:spLocks noGrp="1"/>
          </p:cNvSpPr>
          <p:nvPr>
            <p:ph type="title"/>
          </p:nvPr>
        </p:nvSpPr>
        <p:spPr/>
        <p:txBody>
          <a:bodyPr/>
          <a:lstStyle/>
          <a:p>
            <a:pPr algn="ctr"/>
            <a:r>
              <a:rPr lang="en-US" b="1">
                <a:solidFill>
                  <a:schemeClr val="tx2">
                    <a:lumMod val="75000"/>
                    <a:lumOff val="25000"/>
                  </a:schemeClr>
                </a:solidFill>
                <a:latin typeface="Arial" panose="020B0604020202020204" pitchFamily="34" charset="0"/>
                <a:cs typeface="Arial" panose="020B0604020202020204" pitchFamily="34" charset="0"/>
              </a:rPr>
              <a:t>SWITCH PORT SECURITY</a:t>
            </a:r>
            <a:endParaRPr lang="en-US" b="1"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13F87BE2-4BBE-54AB-03B3-247D05918EC4}"/>
              </a:ext>
            </a:extLst>
          </p:cNvPr>
          <p:cNvSpPr>
            <a:spLocks noGrp="1"/>
          </p:cNvSpPr>
          <p:nvPr>
            <p:ph type="body" idx="1"/>
          </p:nvPr>
        </p:nvSpPr>
        <p:spPr/>
        <p:txBody>
          <a:bodyPr/>
          <a:lstStyle/>
          <a:p>
            <a:pPr algn="ctr"/>
            <a:r>
              <a:rPr lang="en-US"/>
              <a:t>MAC-BINDING</a:t>
            </a:r>
            <a:endParaRPr lang="en-US" dirty="0"/>
          </a:p>
        </p:txBody>
      </p:sp>
      <p:pic>
        <p:nvPicPr>
          <p:cNvPr id="8" name="Content Placeholder 7">
            <a:extLst>
              <a:ext uri="{FF2B5EF4-FFF2-40B4-BE49-F238E27FC236}">
                <a16:creationId xmlns:a16="http://schemas.microsoft.com/office/drawing/2014/main" id="{28DDC3A3-ACEB-33A7-0F48-39046210FEAD}"/>
              </a:ext>
            </a:extLst>
          </p:cNvPr>
          <p:cNvPicPr>
            <a:picLocks noGrp="1" noChangeAspect="1"/>
          </p:cNvPicPr>
          <p:nvPr>
            <p:ph sz="half" idx="2"/>
          </p:nvPr>
        </p:nvPicPr>
        <p:blipFill>
          <a:blip r:embed="rId2"/>
          <a:stretch>
            <a:fillRect/>
          </a:stretch>
        </p:blipFill>
        <p:spPr>
          <a:xfrm>
            <a:off x="1491342" y="2911402"/>
            <a:ext cx="4016827" cy="2883048"/>
          </a:xfrm>
        </p:spPr>
      </p:pic>
      <p:sp>
        <p:nvSpPr>
          <p:cNvPr id="5" name="Text Placeholder 4">
            <a:extLst>
              <a:ext uri="{FF2B5EF4-FFF2-40B4-BE49-F238E27FC236}">
                <a16:creationId xmlns:a16="http://schemas.microsoft.com/office/drawing/2014/main" id="{337B8146-EAEF-3C7F-B5D3-74998CF3D6D2}"/>
              </a:ext>
            </a:extLst>
          </p:cNvPr>
          <p:cNvSpPr>
            <a:spLocks noGrp="1"/>
          </p:cNvSpPr>
          <p:nvPr>
            <p:ph type="body" sz="quarter" idx="3"/>
          </p:nvPr>
        </p:nvSpPr>
        <p:spPr>
          <a:xfrm>
            <a:off x="6640286" y="1681163"/>
            <a:ext cx="4715102" cy="823912"/>
          </a:xfrm>
        </p:spPr>
        <p:txBody>
          <a:bodyPr/>
          <a:lstStyle/>
          <a:p>
            <a:r>
              <a:rPr lang="en-US"/>
              <a:t>Basic Configuration</a:t>
            </a:r>
            <a:endParaRPr lang="en-US" dirty="0"/>
          </a:p>
        </p:txBody>
      </p:sp>
      <p:pic>
        <p:nvPicPr>
          <p:cNvPr id="10" name="Content Placeholder 9">
            <a:extLst>
              <a:ext uri="{FF2B5EF4-FFF2-40B4-BE49-F238E27FC236}">
                <a16:creationId xmlns:a16="http://schemas.microsoft.com/office/drawing/2014/main" id="{C3B82871-F45D-8B80-C744-FBF29DD30357}"/>
              </a:ext>
            </a:extLst>
          </p:cNvPr>
          <p:cNvPicPr>
            <a:picLocks noGrp="1" noChangeAspect="1"/>
          </p:cNvPicPr>
          <p:nvPr>
            <p:ph sz="quarter" idx="4"/>
          </p:nvPr>
        </p:nvPicPr>
        <p:blipFill>
          <a:blip r:embed="rId3"/>
          <a:stretch>
            <a:fillRect/>
          </a:stretch>
        </p:blipFill>
        <p:spPr>
          <a:xfrm>
            <a:off x="6400800" y="3429001"/>
            <a:ext cx="4637314" cy="2155370"/>
          </a:xfrm>
        </p:spPr>
      </p:pic>
    </p:spTree>
    <p:extLst>
      <p:ext uri="{BB962C8B-B14F-4D97-AF65-F5344CB8AC3E}">
        <p14:creationId xmlns:p14="http://schemas.microsoft.com/office/powerpoint/2010/main" val="140844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A8886A6-5426-494B-96D8-D962D2BA0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A3ED336-C09E-46E8-9774-B977D15FC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2347"/>
            <a:ext cx="12191999" cy="6105653"/>
          </a:xfrm>
          <a:custGeom>
            <a:avLst/>
            <a:gdLst>
              <a:gd name="connsiteX0" fmla="*/ 7538181 w 12191999"/>
              <a:gd name="connsiteY0" fmla="*/ 484 h 6105653"/>
              <a:gd name="connsiteX1" fmla="*/ 7569993 w 12191999"/>
              <a:gd name="connsiteY1" fmla="*/ 5527 h 6105653"/>
              <a:gd name="connsiteX2" fmla="*/ 7587853 w 12191999"/>
              <a:gd name="connsiteY2" fmla="*/ 84028 h 6105653"/>
              <a:gd name="connsiteX3" fmla="*/ 7559278 w 12191999"/>
              <a:gd name="connsiteY3" fmla="*/ 325347 h 6105653"/>
              <a:gd name="connsiteX4" fmla="*/ 7795021 w 12191999"/>
              <a:gd name="connsiteY4" fmla="*/ 25878 h 6105653"/>
              <a:gd name="connsiteX5" fmla="*/ 7759302 w 12191999"/>
              <a:gd name="connsiteY5" fmla="*/ 249752 h 6105653"/>
              <a:gd name="connsiteX6" fmla="*/ 7852171 w 12191999"/>
              <a:gd name="connsiteY6" fmla="*/ 313717 h 6105653"/>
              <a:gd name="connsiteX7" fmla="*/ 8002190 w 12191999"/>
              <a:gd name="connsiteY7" fmla="*/ 418385 h 6105653"/>
              <a:gd name="connsiteX8" fmla="*/ 8084343 w 12191999"/>
              <a:gd name="connsiteY8" fmla="*/ 491072 h 6105653"/>
              <a:gd name="connsiteX9" fmla="*/ 8348662 w 12191999"/>
              <a:gd name="connsiteY9" fmla="*/ 520146 h 6105653"/>
              <a:gd name="connsiteX10" fmla="*/ 8637984 w 12191999"/>
              <a:gd name="connsiteY10" fmla="*/ 459090 h 6105653"/>
              <a:gd name="connsiteX11" fmla="*/ 8784431 w 12191999"/>
              <a:gd name="connsiteY11" fmla="*/ 290457 h 6105653"/>
              <a:gd name="connsiteX12" fmla="*/ 8948737 w 12191999"/>
              <a:gd name="connsiteY12" fmla="*/ 339884 h 6105653"/>
              <a:gd name="connsiteX13" fmla="*/ 8848725 w 12191999"/>
              <a:gd name="connsiteY13" fmla="*/ 697501 h 6105653"/>
              <a:gd name="connsiteX14" fmla="*/ 9238059 w 12191999"/>
              <a:gd name="connsiteY14" fmla="*/ 165437 h 6105653"/>
              <a:gd name="connsiteX15" fmla="*/ 9255919 w 12191999"/>
              <a:gd name="connsiteY15" fmla="*/ 255567 h 6105653"/>
              <a:gd name="connsiteX16" fmla="*/ 9477374 w 12191999"/>
              <a:gd name="connsiteY16" fmla="*/ 578295 h 6105653"/>
              <a:gd name="connsiteX17" fmla="*/ 9488091 w 12191999"/>
              <a:gd name="connsiteY17" fmla="*/ 595740 h 6105653"/>
              <a:gd name="connsiteX18" fmla="*/ 9627393 w 12191999"/>
              <a:gd name="connsiteY18" fmla="*/ 650981 h 6105653"/>
              <a:gd name="connsiteX19" fmla="*/ 9648824 w 12191999"/>
              <a:gd name="connsiteY19" fmla="*/ 825429 h 6105653"/>
              <a:gd name="connsiteX20" fmla="*/ 9616678 w 12191999"/>
              <a:gd name="connsiteY20" fmla="*/ 970802 h 6105653"/>
              <a:gd name="connsiteX21" fmla="*/ 9655968 w 12191999"/>
              <a:gd name="connsiteY21" fmla="*/ 1127805 h 6105653"/>
              <a:gd name="connsiteX22" fmla="*/ 9638109 w 12191999"/>
              <a:gd name="connsiteY22" fmla="*/ 1267362 h 6105653"/>
              <a:gd name="connsiteX23" fmla="*/ 9663111 w 12191999"/>
              <a:gd name="connsiteY23" fmla="*/ 1386568 h 6105653"/>
              <a:gd name="connsiteX24" fmla="*/ 9780984 w 12191999"/>
              <a:gd name="connsiteY24" fmla="*/ 1270269 h 6105653"/>
              <a:gd name="connsiteX25" fmla="*/ 9780984 w 12191999"/>
              <a:gd name="connsiteY25" fmla="*/ 1107452 h 6105653"/>
              <a:gd name="connsiteX26" fmla="*/ 9855993 w 12191999"/>
              <a:gd name="connsiteY26" fmla="*/ 991154 h 6105653"/>
              <a:gd name="connsiteX27" fmla="*/ 9991724 w 12191999"/>
              <a:gd name="connsiteY27" fmla="*/ 880670 h 6105653"/>
              <a:gd name="connsiteX28" fmla="*/ 10209609 w 12191999"/>
              <a:gd name="connsiteY28" fmla="*/ 491071 h 6105653"/>
              <a:gd name="connsiteX29" fmla="*/ 10291762 w 12191999"/>
              <a:gd name="connsiteY29" fmla="*/ 421292 h 6105653"/>
              <a:gd name="connsiteX30" fmla="*/ 9973865 w 12191999"/>
              <a:gd name="connsiteY30" fmla="*/ 1531941 h 6105653"/>
              <a:gd name="connsiteX31" fmla="*/ 10106024 w 12191999"/>
              <a:gd name="connsiteY31" fmla="*/ 1188861 h 6105653"/>
              <a:gd name="connsiteX32" fmla="*/ 10081022 w 12191999"/>
              <a:gd name="connsiteY32" fmla="*/ 1421458 h 6105653"/>
              <a:gd name="connsiteX33" fmla="*/ 10170318 w 12191999"/>
              <a:gd name="connsiteY33" fmla="*/ 1549385 h 6105653"/>
              <a:gd name="connsiteX34" fmla="*/ 10198893 w 12191999"/>
              <a:gd name="connsiteY34" fmla="*/ 1549385 h 6105653"/>
              <a:gd name="connsiteX35" fmla="*/ 10281046 w 12191999"/>
              <a:gd name="connsiteY35" fmla="*/ 1453439 h 6105653"/>
              <a:gd name="connsiteX36" fmla="*/ 10334625 w 12191999"/>
              <a:gd name="connsiteY36" fmla="*/ 1398198 h 6105653"/>
              <a:gd name="connsiteX37" fmla="*/ 10527506 w 12191999"/>
              <a:gd name="connsiteY37" fmla="*/ 1247010 h 6105653"/>
              <a:gd name="connsiteX38" fmla="*/ 10548937 w 12191999"/>
              <a:gd name="connsiteY38" fmla="*/ 1354586 h 6105653"/>
              <a:gd name="connsiteX39" fmla="*/ 10588228 w 12191999"/>
              <a:gd name="connsiteY39" fmla="*/ 1395290 h 6105653"/>
              <a:gd name="connsiteX40" fmla="*/ 10645378 w 12191999"/>
              <a:gd name="connsiteY40" fmla="*/ 1366216 h 6105653"/>
              <a:gd name="connsiteX41" fmla="*/ 10820400 w 12191999"/>
              <a:gd name="connsiteY41" fmla="*/ 1031858 h 6105653"/>
              <a:gd name="connsiteX42" fmla="*/ 10956131 w 12191999"/>
              <a:gd name="connsiteY42" fmla="*/ 1005691 h 6105653"/>
              <a:gd name="connsiteX43" fmla="*/ 10977562 w 12191999"/>
              <a:gd name="connsiteY43" fmla="*/ 1069655 h 6105653"/>
              <a:gd name="connsiteX44" fmla="*/ 10966847 w 12191999"/>
              <a:gd name="connsiteY44" fmla="*/ 1142341 h 6105653"/>
              <a:gd name="connsiteX45" fmla="*/ 11074003 w 12191999"/>
              <a:gd name="connsiteY45" fmla="*/ 1084192 h 6105653"/>
              <a:gd name="connsiteX46" fmla="*/ 11181159 w 12191999"/>
              <a:gd name="connsiteY46" fmla="*/ 848688 h 6105653"/>
              <a:gd name="connsiteX47" fmla="*/ 11238309 w 12191999"/>
              <a:gd name="connsiteY47" fmla="*/ 805077 h 6105653"/>
              <a:gd name="connsiteX48" fmla="*/ 11266884 w 12191999"/>
              <a:gd name="connsiteY48" fmla="*/ 863226 h 6105653"/>
              <a:gd name="connsiteX49" fmla="*/ 11277600 w 12191999"/>
              <a:gd name="connsiteY49" fmla="*/ 906838 h 6105653"/>
              <a:gd name="connsiteX50" fmla="*/ 11724084 w 12191999"/>
              <a:gd name="connsiteY50" fmla="*/ 5527 h 6105653"/>
              <a:gd name="connsiteX51" fmla="*/ 11727656 w 12191999"/>
              <a:gd name="connsiteY51" fmla="*/ 209048 h 6105653"/>
              <a:gd name="connsiteX52" fmla="*/ 11656218 w 12191999"/>
              <a:gd name="connsiteY52" fmla="*/ 409663 h 6105653"/>
              <a:gd name="connsiteX53" fmla="*/ 11666934 w 12191999"/>
              <a:gd name="connsiteY53" fmla="*/ 621907 h 6105653"/>
              <a:gd name="connsiteX54" fmla="*/ 11631215 w 12191999"/>
              <a:gd name="connsiteY54" fmla="*/ 822521 h 6105653"/>
              <a:gd name="connsiteX55" fmla="*/ 11631215 w 12191999"/>
              <a:gd name="connsiteY55" fmla="*/ 996969 h 6105653"/>
              <a:gd name="connsiteX56" fmla="*/ 11684793 w 12191999"/>
              <a:gd name="connsiteY56" fmla="*/ 834151 h 6105653"/>
              <a:gd name="connsiteX57" fmla="*/ 11774090 w 12191999"/>
              <a:gd name="connsiteY57" fmla="*/ 773095 h 6105653"/>
              <a:gd name="connsiteX58" fmla="*/ 11856243 w 12191999"/>
              <a:gd name="connsiteY58" fmla="*/ 793447 h 6105653"/>
              <a:gd name="connsiteX59" fmla="*/ 11831240 w 12191999"/>
              <a:gd name="connsiteY59" fmla="*/ 860319 h 6105653"/>
              <a:gd name="connsiteX60" fmla="*/ 11738371 w 12191999"/>
              <a:gd name="connsiteY60" fmla="*/ 938820 h 6105653"/>
              <a:gd name="connsiteX61" fmla="*/ 11795521 w 12191999"/>
              <a:gd name="connsiteY61" fmla="*/ 956264 h 6105653"/>
              <a:gd name="connsiteX62" fmla="*/ 11838384 w 12191999"/>
              <a:gd name="connsiteY62" fmla="*/ 1002784 h 6105653"/>
              <a:gd name="connsiteX63" fmla="*/ 11816952 w 12191999"/>
              <a:gd name="connsiteY63" fmla="*/ 1270269 h 6105653"/>
              <a:gd name="connsiteX64" fmla="*/ 11999118 w 12191999"/>
              <a:gd name="connsiteY64" fmla="*/ 1092915 h 6105653"/>
              <a:gd name="connsiteX65" fmla="*/ 12027693 w 12191999"/>
              <a:gd name="connsiteY65" fmla="*/ 979524 h 6105653"/>
              <a:gd name="connsiteX66" fmla="*/ 12102703 w 12191999"/>
              <a:gd name="connsiteY66" fmla="*/ 953357 h 6105653"/>
              <a:gd name="connsiteX67" fmla="*/ 12120562 w 12191999"/>
              <a:gd name="connsiteY67" fmla="*/ 1005691 h 6105653"/>
              <a:gd name="connsiteX68" fmla="*/ 12056268 w 12191999"/>
              <a:gd name="connsiteY68" fmla="*/ 1267362 h 6105653"/>
              <a:gd name="connsiteX69" fmla="*/ 12081272 w 12191999"/>
              <a:gd name="connsiteY69" fmla="*/ 1310974 h 6105653"/>
              <a:gd name="connsiteX70" fmla="*/ 12191999 w 12191999"/>
              <a:gd name="connsiteY70" fmla="*/ 1008598 h 6105653"/>
              <a:gd name="connsiteX71" fmla="*/ 12191999 w 12191999"/>
              <a:gd name="connsiteY71" fmla="*/ 6105653 h 6105653"/>
              <a:gd name="connsiteX72" fmla="*/ 0 w 12191999"/>
              <a:gd name="connsiteY72" fmla="*/ 6105653 h 6105653"/>
              <a:gd name="connsiteX73" fmla="*/ 0 w 12191999"/>
              <a:gd name="connsiteY73" fmla="*/ 927116 h 6105653"/>
              <a:gd name="connsiteX74" fmla="*/ 61930 w 12191999"/>
              <a:gd name="connsiteY74" fmla="*/ 902578 h 6105653"/>
              <a:gd name="connsiteX75" fmla="*/ 155971 w 12191999"/>
              <a:gd name="connsiteY75" fmla="*/ 883588 h 6105653"/>
              <a:gd name="connsiteX76" fmla="*/ 277414 w 12191999"/>
              <a:gd name="connsiteY76" fmla="*/ 802179 h 6105653"/>
              <a:gd name="connsiteX77" fmla="*/ 638174 w 12191999"/>
              <a:gd name="connsiteY77" fmla="*/ 430025 h 6105653"/>
              <a:gd name="connsiteX78" fmla="*/ 477440 w 12191999"/>
              <a:gd name="connsiteY78" fmla="*/ 784735 h 6105653"/>
              <a:gd name="connsiteX79" fmla="*/ 827483 w 12191999"/>
              <a:gd name="connsiteY79" fmla="*/ 418395 h 6105653"/>
              <a:gd name="connsiteX80" fmla="*/ 956071 w 12191999"/>
              <a:gd name="connsiteY80" fmla="*/ 241040 h 6105653"/>
              <a:gd name="connsiteX81" fmla="*/ 999268 w 12191999"/>
              <a:gd name="connsiteY81" fmla="*/ 192386 h 6105653"/>
              <a:gd name="connsiteX82" fmla="*/ 1031080 w 12191999"/>
              <a:gd name="connsiteY82" fmla="*/ 197429 h 6105653"/>
              <a:gd name="connsiteX83" fmla="*/ 1048940 w 12191999"/>
              <a:gd name="connsiteY83" fmla="*/ 275930 h 6105653"/>
              <a:gd name="connsiteX84" fmla="*/ 1020365 w 12191999"/>
              <a:gd name="connsiteY84" fmla="*/ 517249 h 6105653"/>
              <a:gd name="connsiteX85" fmla="*/ 1256108 w 12191999"/>
              <a:gd name="connsiteY85" fmla="*/ 217780 h 6105653"/>
              <a:gd name="connsiteX86" fmla="*/ 1220389 w 12191999"/>
              <a:gd name="connsiteY86" fmla="*/ 441654 h 6105653"/>
              <a:gd name="connsiteX87" fmla="*/ 1313258 w 12191999"/>
              <a:gd name="connsiteY87" fmla="*/ 505619 h 6105653"/>
              <a:gd name="connsiteX88" fmla="*/ 1463277 w 12191999"/>
              <a:gd name="connsiteY88" fmla="*/ 610287 h 6105653"/>
              <a:gd name="connsiteX89" fmla="*/ 1545430 w 12191999"/>
              <a:gd name="connsiteY89" fmla="*/ 682974 h 6105653"/>
              <a:gd name="connsiteX90" fmla="*/ 1809749 w 12191999"/>
              <a:gd name="connsiteY90" fmla="*/ 712048 h 6105653"/>
              <a:gd name="connsiteX91" fmla="*/ 2099071 w 12191999"/>
              <a:gd name="connsiteY91" fmla="*/ 650992 h 6105653"/>
              <a:gd name="connsiteX92" fmla="*/ 2245518 w 12191999"/>
              <a:gd name="connsiteY92" fmla="*/ 482359 h 6105653"/>
              <a:gd name="connsiteX93" fmla="*/ 2409824 w 12191999"/>
              <a:gd name="connsiteY93" fmla="*/ 531786 h 6105653"/>
              <a:gd name="connsiteX94" fmla="*/ 2309812 w 12191999"/>
              <a:gd name="connsiteY94" fmla="*/ 889403 h 6105653"/>
              <a:gd name="connsiteX95" fmla="*/ 2699146 w 12191999"/>
              <a:gd name="connsiteY95" fmla="*/ 357339 h 6105653"/>
              <a:gd name="connsiteX96" fmla="*/ 2717006 w 12191999"/>
              <a:gd name="connsiteY96" fmla="*/ 447469 h 6105653"/>
              <a:gd name="connsiteX97" fmla="*/ 2938461 w 12191999"/>
              <a:gd name="connsiteY97" fmla="*/ 770197 h 6105653"/>
              <a:gd name="connsiteX98" fmla="*/ 2949178 w 12191999"/>
              <a:gd name="connsiteY98" fmla="*/ 787642 h 6105653"/>
              <a:gd name="connsiteX99" fmla="*/ 3088480 w 12191999"/>
              <a:gd name="connsiteY99" fmla="*/ 842883 h 6105653"/>
              <a:gd name="connsiteX100" fmla="*/ 3109911 w 12191999"/>
              <a:gd name="connsiteY100" fmla="*/ 1017331 h 6105653"/>
              <a:gd name="connsiteX101" fmla="*/ 3077765 w 12191999"/>
              <a:gd name="connsiteY101" fmla="*/ 1162704 h 6105653"/>
              <a:gd name="connsiteX102" fmla="*/ 3117055 w 12191999"/>
              <a:gd name="connsiteY102" fmla="*/ 1319707 h 6105653"/>
              <a:gd name="connsiteX103" fmla="*/ 3099196 w 12191999"/>
              <a:gd name="connsiteY103" fmla="*/ 1459264 h 6105653"/>
              <a:gd name="connsiteX104" fmla="*/ 3124198 w 12191999"/>
              <a:gd name="connsiteY104" fmla="*/ 1578470 h 6105653"/>
              <a:gd name="connsiteX105" fmla="*/ 3242071 w 12191999"/>
              <a:gd name="connsiteY105" fmla="*/ 1462171 h 6105653"/>
              <a:gd name="connsiteX106" fmla="*/ 3242071 w 12191999"/>
              <a:gd name="connsiteY106" fmla="*/ 1299354 h 6105653"/>
              <a:gd name="connsiteX107" fmla="*/ 3317080 w 12191999"/>
              <a:gd name="connsiteY107" fmla="*/ 1183056 h 6105653"/>
              <a:gd name="connsiteX108" fmla="*/ 3452811 w 12191999"/>
              <a:gd name="connsiteY108" fmla="*/ 1072572 h 6105653"/>
              <a:gd name="connsiteX109" fmla="*/ 3670696 w 12191999"/>
              <a:gd name="connsiteY109" fmla="*/ 682973 h 6105653"/>
              <a:gd name="connsiteX110" fmla="*/ 3752849 w 12191999"/>
              <a:gd name="connsiteY110" fmla="*/ 613194 h 6105653"/>
              <a:gd name="connsiteX111" fmla="*/ 3434952 w 12191999"/>
              <a:gd name="connsiteY111" fmla="*/ 1723843 h 6105653"/>
              <a:gd name="connsiteX112" fmla="*/ 3567111 w 12191999"/>
              <a:gd name="connsiteY112" fmla="*/ 1380763 h 6105653"/>
              <a:gd name="connsiteX113" fmla="*/ 3542109 w 12191999"/>
              <a:gd name="connsiteY113" fmla="*/ 1613360 h 6105653"/>
              <a:gd name="connsiteX114" fmla="*/ 3631405 w 12191999"/>
              <a:gd name="connsiteY114" fmla="*/ 1741287 h 6105653"/>
              <a:gd name="connsiteX115" fmla="*/ 3659980 w 12191999"/>
              <a:gd name="connsiteY115" fmla="*/ 1741287 h 6105653"/>
              <a:gd name="connsiteX116" fmla="*/ 3742133 w 12191999"/>
              <a:gd name="connsiteY116" fmla="*/ 1645341 h 6105653"/>
              <a:gd name="connsiteX117" fmla="*/ 3795712 w 12191999"/>
              <a:gd name="connsiteY117" fmla="*/ 1590100 h 6105653"/>
              <a:gd name="connsiteX118" fmla="*/ 3988593 w 12191999"/>
              <a:gd name="connsiteY118" fmla="*/ 1438912 h 6105653"/>
              <a:gd name="connsiteX119" fmla="*/ 4010024 w 12191999"/>
              <a:gd name="connsiteY119" fmla="*/ 1546488 h 6105653"/>
              <a:gd name="connsiteX120" fmla="*/ 4049315 w 12191999"/>
              <a:gd name="connsiteY120" fmla="*/ 1587192 h 6105653"/>
              <a:gd name="connsiteX121" fmla="*/ 4106465 w 12191999"/>
              <a:gd name="connsiteY121" fmla="*/ 1558118 h 6105653"/>
              <a:gd name="connsiteX122" fmla="*/ 4281487 w 12191999"/>
              <a:gd name="connsiteY122" fmla="*/ 1223760 h 6105653"/>
              <a:gd name="connsiteX123" fmla="*/ 4417219 w 12191999"/>
              <a:gd name="connsiteY123" fmla="*/ 1197593 h 6105653"/>
              <a:gd name="connsiteX124" fmla="*/ 4438649 w 12191999"/>
              <a:gd name="connsiteY124" fmla="*/ 1261557 h 6105653"/>
              <a:gd name="connsiteX125" fmla="*/ 4427935 w 12191999"/>
              <a:gd name="connsiteY125" fmla="*/ 1334243 h 6105653"/>
              <a:gd name="connsiteX126" fmla="*/ 4535090 w 12191999"/>
              <a:gd name="connsiteY126" fmla="*/ 1276094 h 6105653"/>
              <a:gd name="connsiteX127" fmla="*/ 4642246 w 12191999"/>
              <a:gd name="connsiteY127" fmla="*/ 1040590 h 6105653"/>
              <a:gd name="connsiteX128" fmla="*/ 4699396 w 12191999"/>
              <a:gd name="connsiteY128" fmla="*/ 996979 h 6105653"/>
              <a:gd name="connsiteX129" fmla="*/ 4727971 w 12191999"/>
              <a:gd name="connsiteY129" fmla="*/ 1055128 h 6105653"/>
              <a:gd name="connsiteX130" fmla="*/ 4738688 w 12191999"/>
              <a:gd name="connsiteY130" fmla="*/ 1098740 h 6105653"/>
              <a:gd name="connsiteX131" fmla="*/ 5185172 w 12191999"/>
              <a:gd name="connsiteY131" fmla="*/ 197429 h 6105653"/>
              <a:gd name="connsiteX132" fmla="*/ 5188744 w 12191999"/>
              <a:gd name="connsiteY132" fmla="*/ 400950 h 6105653"/>
              <a:gd name="connsiteX133" fmla="*/ 5117306 w 12191999"/>
              <a:gd name="connsiteY133" fmla="*/ 601565 h 6105653"/>
              <a:gd name="connsiteX134" fmla="*/ 5128021 w 12191999"/>
              <a:gd name="connsiteY134" fmla="*/ 813809 h 6105653"/>
              <a:gd name="connsiteX135" fmla="*/ 5092302 w 12191999"/>
              <a:gd name="connsiteY135" fmla="*/ 1014423 h 6105653"/>
              <a:gd name="connsiteX136" fmla="*/ 5092302 w 12191999"/>
              <a:gd name="connsiteY136" fmla="*/ 1188871 h 6105653"/>
              <a:gd name="connsiteX137" fmla="*/ 5145880 w 12191999"/>
              <a:gd name="connsiteY137" fmla="*/ 1026053 h 6105653"/>
              <a:gd name="connsiteX138" fmla="*/ 5235177 w 12191999"/>
              <a:gd name="connsiteY138" fmla="*/ 964997 h 6105653"/>
              <a:gd name="connsiteX139" fmla="*/ 5317331 w 12191999"/>
              <a:gd name="connsiteY139" fmla="*/ 985349 h 6105653"/>
              <a:gd name="connsiteX140" fmla="*/ 5292327 w 12191999"/>
              <a:gd name="connsiteY140" fmla="*/ 1052221 h 6105653"/>
              <a:gd name="connsiteX141" fmla="*/ 5199458 w 12191999"/>
              <a:gd name="connsiteY141" fmla="*/ 1130722 h 6105653"/>
              <a:gd name="connsiteX142" fmla="*/ 5256608 w 12191999"/>
              <a:gd name="connsiteY142" fmla="*/ 1148166 h 6105653"/>
              <a:gd name="connsiteX143" fmla="*/ 5299471 w 12191999"/>
              <a:gd name="connsiteY143" fmla="*/ 1194686 h 6105653"/>
              <a:gd name="connsiteX144" fmla="*/ 5278039 w 12191999"/>
              <a:gd name="connsiteY144" fmla="*/ 1462171 h 6105653"/>
              <a:gd name="connsiteX145" fmla="*/ 5460205 w 12191999"/>
              <a:gd name="connsiteY145" fmla="*/ 1284817 h 6105653"/>
              <a:gd name="connsiteX146" fmla="*/ 5488780 w 12191999"/>
              <a:gd name="connsiteY146" fmla="*/ 1171426 h 6105653"/>
              <a:gd name="connsiteX147" fmla="*/ 5539513 w 12191999"/>
              <a:gd name="connsiteY147" fmla="*/ 1140353 h 6105653"/>
              <a:gd name="connsiteX148" fmla="*/ 5552720 w 12191999"/>
              <a:gd name="connsiteY148" fmla="*/ 1143022 h 6105653"/>
              <a:gd name="connsiteX149" fmla="*/ 5574208 w 12191999"/>
              <a:gd name="connsiteY149" fmla="*/ 1115811 h 6105653"/>
              <a:gd name="connsiteX150" fmla="*/ 5734050 w 12191999"/>
              <a:gd name="connsiteY150" fmla="*/ 1075470 h 6105653"/>
              <a:gd name="connsiteX151" fmla="*/ 5798343 w 12191999"/>
              <a:gd name="connsiteY151" fmla="*/ 1020228 h 6105653"/>
              <a:gd name="connsiteX152" fmla="*/ 5884068 w 12191999"/>
              <a:gd name="connsiteY152" fmla="*/ 883578 h 6105653"/>
              <a:gd name="connsiteX153" fmla="*/ 6066234 w 12191999"/>
              <a:gd name="connsiteY153" fmla="*/ 645166 h 6105653"/>
              <a:gd name="connsiteX154" fmla="*/ 6109096 w 12191999"/>
              <a:gd name="connsiteY154" fmla="*/ 732391 h 6105653"/>
              <a:gd name="connsiteX155" fmla="*/ 5998368 w 12191999"/>
              <a:gd name="connsiteY155" fmla="*/ 985338 h 6105653"/>
              <a:gd name="connsiteX156" fmla="*/ 5969793 w 12191999"/>
              <a:gd name="connsiteY156" fmla="*/ 1168509 h 6105653"/>
              <a:gd name="connsiteX157" fmla="*/ 6162674 w 12191999"/>
              <a:gd name="connsiteY157" fmla="*/ 909745 h 6105653"/>
              <a:gd name="connsiteX158" fmla="*/ 6412705 w 12191999"/>
              <a:gd name="connsiteY158" fmla="*/ 659704 h 6105653"/>
              <a:gd name="connsiteX159" fmla="*/ 6366271 w 12191999"/>
              <a:gd name="connsiteY159" fmla="*/ 851596 h 6105653"/>
              <a:gd name="connsiteX160" fmla="*/ 6398418 w 12191999"/>
              <a:gd name="connsiteY160" fmla="*/ 860319 h 6105653"/>
              <a:gd name="connsiteX161" fmla="*/ 6694884 w 12191999"/>
              <a:gd name="connsiteY161" fmla="*/ 691686 h 6105653"/>
              <a:gd name="connsiteX162" fmla="*/ 6816327 w 12191999"/>
              <a:gd name="connsiteY162" fmla="*/ 610277 h 6105653"/>
              <a:gd name="connsiteX163" fmla="*/ 7177087 w 12191999"/>
              <a:gd name="connsiteY163" fmla="*/ 238123 h 6105653"/>
              <a:gd name="connsiteX164" fmla="*/ 7016353 w 12191999"/>
              <a:gd name="connsiteY164" fmla="*/ 592833 h 6105653"/>
              <a:gd name="connsiteX165" fmla="*/ 7366396 w 12191999"/>
              <a:gd name="connsiteY165" fmla="*/ 226493 h 6105653"/>
              <a:gd name="connsiteX166" fmla="*/ 7494984 w 12191999"/>
              <a:gd name="connsiteY166" fmla="*/ 49138 h 6105653"/>
              <a:gd name="connsiteX167" fmla="*/ 7538181 w 12191999"/>
              <a:gd name="connsiteY167" fmla="*/ 484 h 610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12191999" h="6105653">
                <a:moveTo>
                  <a:pt x="7538181" y="484"/>
                </a:moveTo>
                <a:cubicBezTo>
                  <a:pt x="7546999" y="-833"/>
                  <a:pt x="7557492" y="439"/>
                  <a:pt x="7569993" y="5527"/>
                </a:cubicBezTo>
                <a:cubicBezTo>
                  <a:pt x="7612855" y="22971"/>
                  <a:pt x="7598567" y="54953"/>
                  <a:pt x="7587853" y="84028"/>
                </a:cubicBezTo>
                <a:cubicBezTo>
                  <a:pt x="7559278" y="153806"/>
                  <a:pt x="7559278" y="229401"/>
                  <a:pt x="7559278" y="325347"/>
                </a:cubicBezTo>
                <a:cubicBezTo>
                  <a:pt x="7695009" y="243938"/>
                  <a:pt x="7652146" y="95658"/>
                  <a:pt x="7795021" y="25878"/>
                </a:cubicBezTo>
                <a:cubicBezTo>
                  <a:pt x="7820024" y="113102"/>
                  <a:pt x="7770018" y="179974"/>
                  <a:pt x="7759302" y="249752"/>
                </a:cubicBezTo>
                <a:cubicBezTo>
                  <a:pt x="7748587" y="313717"/>
                  <a:pt x="7773590" y="328254"/>
                  <a:pt x="7852171" y="313717"/>
                </a:cubicBezTo>
                <a:cubicBezTo>
                  <a:pt x="7973615" y="290457"/>
                  <a:pt x="8034337" y="325347"/>
                  <a:pt x="8002190" y="418385"/>
                </a:cubicBezTo>
                <a:cubicBezTo>
                  <a:pt x="7970043" y="505609"/>
                  <a:pt x="8016478" y="514331"/>
                  <a:pt x="8084343" y="491072"/>
                </a:cubicBezTo>
                <a:cubicBezTo>
                  <a:pt x="8184355" y="456182"/>
                  <a:pt x="8262937" y="493979"/>
                  <a:pt x="8348662" y="520146"/>
                </a:cubicBezTo>
                <a:cubicBezTo>
                  <a:pt x="8477249" y="560851"/>
                  <a:pt x="8541543" y="543406"/>
                  <a:pt x="8637984" y="459090"/>
                </a:cubicBezTo>
                <a:cubicBezTo>
                  <a:pt x="8691561" y="409663"/>
                  <a:pt x="8737996" y="360236"/>
                  <a:pt x="8784431" y="290457"/>
                </a:cubicBezTo>
                <a:cubicBezTo>
                  <a:pt x="8809434" y="450367"/>
                  <a:pt x="8895158" y="284642"/>
                  <a:pt x="8948737" y="339884"/>
                </a:cubicBezTo>
                <a:cubicBezTo>
                  <a:pt x="8970168" y="453274"/>
                  <a:pt x="8798717" y="543406"/>
                  <a:pt x="8848725" y="697501"/>
                </a:cubicBezTo>
                <a:cubicBezTo>
                  <a:pt x="8995171" y="511424"/>
                  <a:pt x="9041606" y="302087"/>
                  <a:pt x="9238059" y="165437"/>
                </a:cubicBezTo>
                <a:cubicBezTo>
                  <a:pt x="9280921" y="197419"/>
                  <a:pt x="9238059" y="229401"/>
                  <a:pt x="9255919" y="255567"/>
                </a:cubicBezTo>
                <a:cubicBezTo>
                  <a:pt x="9266634" y="255567"/>
                  <a:pt x="9198767" y="560851"/>
                  <a:pt x="9477374" y="578295"/>
                </a:cubicBezTo>
                <a:cubicBezTo>
                  <a:pt x="9477374" y="584110"/>
                  <a:pt x="9477374" y="589925"/>
                  <a:pt x="9488091" y="595740"/>
                </a:cubicBezTo>
                <a:cubicBezTo>
                  <a:pt x="9527380" y="627722"/>
                  <a:pt x="9620249" y="598648"/>
                  <a:pt x="9627393" y="650981"/>
                </a:cubicBezTo>
                <a:cubicBezTo>
                  <a:pt x="9634537" y="709131"/>
                  <a:pt x="9666684" y="764373"/>
                  <a:pt x="9648824" y="825429"/>
                </a:cubicBezTo>
                <a:cubicBezTo>
                  <a:pt x="9634537" y="871948"/>
                  <a:pt x="9616678" y="921374"/>
                  <a:pt x="9616678" y="970802"/>
                </a:cubicBezTo>
                <a:cubicBezTo>
                  <a:pt x="9616678" y="1023136"/>
                  <a:pt x="9495233" y="1095822"/>
                  <a:pt x="9655968" y="1127805"/>
                </a:cubicBezTo>
                <a:cubicBezTo>
                  <a:pt x="9663111" y="1127805"/>
                  <a:pt x="9645252" y="1217935"/>
                  <a:pt x="9638109" y="1267362"/>
                </a:cubicBezTo>
                <a:cubicBezTo>
                  <a:pt x="9630965" y="1308066"/>
                  <a:pt x="9598818" y="1357494"/>
                  <a:pt x="9663111" y="1386568"/>
                </a:cubicBezTo>
                <a:cubicBezTo>
                  <a:pt x="9702403" y="1401105"/>
                  <a:pt x="9773840" y="1331326"/>
                  <a:pt x="9780984" y="1270269"/>
                </a:cubicBezTo>
                <a:cubicBezTo>
                  <a:pt x="9788127" y="1215028"/>
                  <a:pt x="9795271" y="1159787"/>
                  <a:pt x="9780984" y="1107452"/>
                </a:cubicBezTo>
                <a:cubicBezTo>
                  <a:pt x="9763125" y="1043488"/>
                  <a:pt x="9791699" y="1008598"/>
                  <a:pt x="9855993" y="991154"/>
                </a:cubicBezTo>
                <a:cubicBezTo>
                  <a:pt x="9923858" y="970802"/>
                  <a:pt x="9959577" y="933005"/>
                  <a:pt x="9991724" y="880670"/>
                </a:cubicBezTo>
                <a:cubicBezTo>
                  <a:pt x="10070305" y="752742"/>
                  <a:pt x="10163174" y="630630"/>
                  <a:pt x="10209609" y="491071"/>
                </a:cubicBezTo>
                <a:cubicBezTo>
                  <a:pt x="10216753" y="464905"/>
                  <a:pt x="10231040" y="432923"/>
                  <a:pt x="10291762" y="421292"/>
                </a:cubicBezTo>
                <a:cubicBezTo>
                  <a:pt x="10198893" y="799262"/>
                  <a:pt x="9959577" y="1142341"/>
                  <a:pt x="9973865" y="1531941"/>
                </a:cubicBezTo>
                <a:cubicBezTo>
                  <a:pt x="10048874" y="1427272"/>
                  <a:pt x="10052446" y="1302252"/>
                  <a:pt x="10106024" y="1188861"/>
                </a:cubicBezTo>
                <a:cubicBezTo>
                  <a:pt x="10145315" y="1270269"/>
                  <a:pt x="10102453" y="1345863"/>
                  <a:pt x="10081022" y="1421458"/>
                </a:cubicBezTo>
                <a:cubicBezTo>
                  <a:pt x="10063162" y="1485421"/>
                  <a:pt x="10059590" y="1543570"/>
                  <a:pt x="10170318" y="1549385"/>
                </a:cubicBezTo>
                <a:cubicBezTo>
                  <a:pt x="10181034" y="1549385"/>
                  <a:pt x="10188178" y="1549385"/>
                  <a:pt x="10198893" y="1549385"/>
                </a:cubicBezTo>
                <a:cubicBezTo>
                  <a:pt x="10245327" y="1526126"/>
                  <a:pt x="10266759" y="1494144"/>
                  <a:pt x="10281046" y="1453439"/>
                </a:cubicBezTo>
                <a:cubicBezTo>
                  <a:pt x="10288190" y="1430180"/>
                  <a:pt x="10302477" y="1398198"/>
                  <a:pt x="10334625" y="1398198"/>
                </a:cubicBezTo>
                <a:cubicBezTo>
                  <a:pt x="10456068" y="1401105"/>
                  <a:pt x="10491787" y="1322604"/>
                  <a:pt x="10527506" y="1247010"/>
                </a:cubicBezTo>
                <a:cubicBezTo>
                  <a:pt x="10588228" y="1287714"/>
                  <a:pt x="10545365" y="1322604"/>
                  <a:pt x="10548937" y="1354586"/>
                </a:cubicBezTo>
                <a:cubicBezTo>
                  <a:pt x="10552509" y="1374938"/>
                  <a:pt x="10556080" y="1395290"/>
                  <a:pt x="10588228" y="1395290"/>
                </a:cubicBezTo>
                <a:cubicBezTo>
                  <a:pt x="10613230" y="1395290"/>
                  <a:pt x="10645378" y="1386568"/>
                  <a:pt x="10645378" y="1366216"/>
                </a:cubicBezTo>
                <a:cubicBezTo>
                  <a:pt x="10648949" y="1238288"/>
                  <a:pt x="10820400" y="1165601"/>
                  <a:pt x="10820400" y="1031858"/>
                </a:cubicBezTo>
                <a:cubicBezTo>
                  <a:pt x="10820400" y="950449"/>
                  <a:pt x="10916840" y="1072563"/>
                  <a:pt x="10956131" y="1005691"/>
                </a:cubicBezTo>
                <a:cubicBezTo>
                  <a:pt x="10966847" y="991154"/>
                  <a:pt x="10981133" y="1046395"/>
                  <a:pt x="10977562" y="1069655"/>
                </a:cubicBezTo>
                <a:cubicBezTo>
                  <a:pt x="10973991" y="1092915"/>
                  <a:pt x="10948987" y="1113267"/>
                  <a:pt x="10966847" y="1142341"/>
                </a:cubicBezTo>
                <a:cubicBezTo>
                  <a:pt x="11031140" y="1156879"/>
                  <a:pt x="11056143" y="1119081"/>
                  <a:pt x="11074003" y="1084192"/>
                </a:cubicBezTo>
                <a:cubicBezTo>
                  <a:pt x="11116865" y="1008598"/>
                  <a:pt x="11166871" y="933005"/>
                  <a:pt x="11181159" y="848688"/>
                </a:cubicBezTo>
                <a:cubicBezTo>
                  <a:pt x="11184730" y="819614"/>
                  <a:pt x="11202590" y="802169"/>
                  <a:pt x="11238309" y="805077"/>
                </a:cubicBezTo>
                <a:cubicBezTo>
                  <a:pt x="11284744" y="810891"/>
                  <a:pt x="11270456" y="839966"/>
                  <a:pt x="11266884" y="863226"/>
                </a:cubicBezTo>
                <a:cubicBezTo>
                  <a:pt x="11263312" y="877763"/>
                  <a:pt x="11252596" y="892300"/>
                  <a:pt x="11277600" y="906838"/>
                </a:cubicBezTo>
                <a:cubicBezTo>
                  <a:pt x="11531203" y="566666"/>
                  <a:pt x="11516915" y="386403"/>
                  <a:pt x="11724084" y="5527"/>
                </a:cubicBezTo>
                <a:cubicBezTo>
                  <a:pt x="11763375" y="89842"/>
                  <a:pt x="11734800" y="150899"/>
                  <a:pt x="11727656" y="209048"/>
                </a:cubicBezTo>
                <a:cubicBezTo>
                  <a:pt x="11709796" y="354421"/>
                  <a:pt x="11677649" y="264290"/>
                  <a:pt x="11656218" y="409663"/>
                </a:cubicBezTo>
                <a:cubicBezTo>
                  <a:pt x="11645503" y="479442"/>
                  <a:pt x="11609784" y="543406"/>
                  <a:pt x="11666934" y="621907"/>
                </a:cubicBezTo>
                <a:cubicBezTo>
                  <a:pt x="11706225" y="674241"/>
                  <a:pt x="11663362" y="758557"/>
                  <a:pt x="11631215" y="822521"/>
                </a:cubicBezTo>
                <a:cubicBezTo>
                  <a:pt x="11602640" y="874856"/>
                  <a:pt x="11595497" y="927190"/>
                  <a:pt x="11631215" y="996969"/>
                </a:cubicBezTo>
                <a:cubicBezTo>
                  <a:pt x="11652646" y="933005"/>
                  <a:pt x="11670505" y="883578"/>
                  <a:pt x="11684793" y="834151"/>
                </a:cubicBezTo>
                <a:cubicBezTo>
                  <a:pt x="11695509" y="793447"/>
                  <a:pt x="11720512" y="770187"/>
                  <a:pt x="11774090" y="773095"/>
                </a:cubicBezTo>
                <a:cubicBezTo>
                  <a:pt x="11802665" y="773095"/>
                  <a:pt x="11841956" y="764373"/>
                  <a:pt x="11856243" y="793447"/>
                </a:cubicBezTo>
                <a:cubicBezTo>
                  <a:pt x="11870531" y="816706"/>
                  <a:pt x="11856243" y="848688"/>
                  <a:pt x="11831240" y="860319"/>
                </a:cubicBezTo>
                <a:cubicBezTo>
                  <a:pt x="11784806" y="874856"/>
                  <a:pt x="11741944" y="889393"/>
                  <a:pt x="11738371" y="938820"/>
                </a:cubicBezTo>
                <a:cubicBezTo>
                  <a:pt x="11731228" y="1005691"/>
                  <a:pt x="11759802" y="967894"/>
                  <a:pt x="11795521" y="956264"/>
                </a:cubicBezTo>
                <a:cubicBezTo>
                  <a:pt x="11834812" y="944634"/>
                  <a:pt x="11845527" y="979524"/>
                  <a:pt x="11838384" y="1002784"/>
                </a:cubicBezTo>
                <a:cubicBezTo>
                  <a:pt x="11806237" y="1090007"/>
                  <a:pt x="11863387" y="1180138"/>
                  <a:pt x="11816952" y="1270269"/>
                </a:cubicBezTo>
                <a:cubicBezTo>
                  <a:pt x="11931252" y="1247010"/>
                  <a:pt x="11981259" y="1197583"/>
                  <a:pt x="11999118" y="1092915"/>
                </a:cubicBezTo>
                <a:cubicBezTo>
                  <a:pt x="12002690" y="1055118"/>
                  <a:pt x="11995547" y="1014413"/>
                  <a:pt x="12027693" y="979524"/>
                </a:cubicBezTo>
                <a:cubicBezTo>
                  <a:pt x="12045553" y="959172"/>
                  <a:pt x="12066984" y="938820"/>
                  <a:pt x="12102703" y="953357"/>
                </a:cubicBezTo>
                <a:cubicBezTo>
                  <a:pt x="12127705" y="962080"/>
                  <a:pt x="12127705" y="985338"/>
                  <a:pt x="12120562" y="1005691"/>
                </a:cubicBezTo>
                <a:cubicBezTo>
                  <a:pt x="12081272" y="1090007"/>
                  <a:pt x="12070555" y="1180138"/>
                  <a:pt x="12056268" y="1267362"/>
                </a:cubicBezTo>
                <a:cubicBezTo>
                  <a:pt x="12052697" y="1281899"/>
                  <a:pt x="12045553" y="1296437"/>
                  <a:pt x="12081272" y="1310974"/>
                </a:cubicBezTo>
                <a:cubicBezTo>
                  <a:pt x="12113418" y="1209213"/>
                  <a:pt x="12156280" y="1110359"/>
                  <a:pt x="12191999" y="1008598"/>
                </a:cubicBezTo>
                <a:lnTo>
                  <a:pt x="12191999" y="6105653"/>
                </a:lnTo>
                <a:lnTo>
                  <a:pt x="0" y="6105653"/>
                </a:lnTo>
                <a:lnTo>
                  <a:pt x="0" y="927116"/>
                </a:lnTo>
                <a:lnTo>
                  <a:pt x="61930" y="902578"/>
                </a:lnTo>
                <a:cubicBezTo>
                  <a:pt x="91454" y="894128"/>
                  <a:pt x="122931" y="887949"/>
                  <a:pt x="155971" y="883588"/>
                </a:cubicBezTo>
                <a:cubicBezTo>
                  <a:pt x="223837" y="877773"/>
                  <a:pt x="245268" y="839976"/>
                  <a:pt x="277414" y="802179"/>
                </a:cubicBezTo>
                <a:cubicBezTo>
                  <a:pt x="388143" y="674251"/>
                  <a:pt x="488155" y="537601"/>
                  <a:pt x="638174" y="430025"/>
                </a:cubicBezTo>
                <a:cubicBezTo>
                  <a:pt x="620315" y="555046"/>
                  <a:pt x="520302" y="653899"/>
                  <a:pt x="477440" y="784735"/>
                </a:cubicBezTo>
                <a:cubicBezTo>
                  <a:pt x="641746" y="680066"/>
                  <a:pt x="727471" y="543415"/>
                  <a:pt x="827483" y="418395"/>
                </a:cubicBezTo>
                <a:cubicBezTo>
                  <a:pt x="873917" y="360246"/>
                  <a:pt x="931068" y="307912"/>
                  <a:pt x="956071" y="241040"/>
                </a:cubicBezTo>
                <a:cubicBezTo>
                  <a:pt x="961429" y="223595"/>
                  <a:pt x="972814" y="196338"/>
                  <a:pt x="999268" y="192386"/>
                </a:cubicBezTo>
                <a:cubicBezTo>
                  <a:pt x="1008086" y="191069"/>
                  <a:pt x="1018579" y="192341"/>
                  <a:pt x="1031080" y="197429"/>
                </a:cubicBezTo>
                <a:cubicBezTo>
                  <a:pt x="1073942" y="214873"/>
                  <a:pt x="1059654" y="246855"/>
                  <a:pt x="1048940" y="275930"/>
                </a:cubicBezTo>
                <a:cubicBezTo>
                  <a:pt x="1020365" y="345708"/>
                  <a:pt x="1020365" y="421303"/>
                  <a:pt x="1020365" y="517249"/>
                </a:cubicBezTo>
                <a:cubicBezTo>
                  <a:pt x="1156096" y="435840"/>
                  <a:pt x="1113233" y="287560"/>
                  <a:pt x="1256108" y="217780"/>
                </a:cubicBezTo>
                <a:cubicBezTo>
                  <a:pt x="1281111" y="305004"/>
                  <a:pt x="1231105" y="371876"/>
                  <a:pt x="1220389" y="441654"/>
                </a:cubicBezTo>
                <a:cubicBezTo>
                  <a:pt x="1209674" y="505619"/>
                  <a:pt x="1234677" y="520156"/>
                  <a:pt x="1313258" y="505619"/>
                </a:cubicBezTo>
                <a:cubicBezTo>
                  <a:pt x="1434702" y="482359"/>
                  <a:pt x="1495424" y="517249"/>
                  <a:pt x="1463277" y="610287"/>
                </a:cubicBezTo>
                <a:cubicBezTo>
                  <a:pt x="1431130" y="697511"/>
                  <a:pt x="1477565" y="706233"/>
                  <a:pt x="1545430" y="682974"/>
                </a:cubicBezTo>
                <a:cubicBezTo>
                  <a:pt x="1645442" y="648084"/>
                  <a:pt x="1724024" y="685881"/>
                  <a:pt x="1809749" y="712048"/>
                </a:cubicBezTo>
                <a:cubicBezTo>
                  <a:pt x="1938336" y="752753"/>
                  <a:pt x="2002630" y="735308"/>
                  <a:pt x="2099071" y="650992"/>
                </a:cubicBezTo>
                <a:cubicBezTo>
                  <a:pt x="2152648" y="601565"/>
                  <a:pt x="2199083" y="552138"/>
                  <a:pt x="2245518" y="482359"/>
                </a:cubicBezTo>
                <a:cubicBezTo>
                  <a:pt x="2270521" y="642269"/>
                  <a:pt x="2356245" y="476544"/>
                  <a:pt x="2409824" y="531786"/>
                </a:cubicBezTo>
                <a:cubicBezTo>
                  <a:pt x="2431255" y="645176"/>
                  <a:pt x="2259804" y="735308"/>
                  <a:pt x="2309812" y="889403"/>
                </a:cubicBezTo>
                <a:cubicBezTo>
                  <a:pt x="2456258" y="703326"/>
                  <a:pt x="2502693" y="493989"/>
                  <a:pt x="2699146" y="357339"/>
                </a:cubicBezTo>
                <a:cubicBezTo>
                  <a:pt x="2742008" y="389321"/>
                  <a:pt x="2699146" y="421303"/>
                  <a:pt x="2717006" y="447469"/>
                </a:cubicBezTo>
                <a:cubicBezTo>
                  <a:pt x="2727721" y="447469"/>
                  <a:pt x="2659854" y="752753"/>
                  <a:pt x="2938461" y="770197"/>
                </a:cubicBezTo>
                <a:cubicBezTo>
                  <a:pt x="2938461" y="776012"/>
                  <a:pt x="2938461" y="781827"/>
                  <a:pt x="2949178" y="787642"/>
                </a:cubicBezTo>
                <a:cubicBezTo>
                  <a:pt x="2988467" y="819624"/>
                  <a:pt x="3081336" y="790550"/>
                  <a:pt x="3088480" y="842883"/>
                </a:cubicBezTo>
                <a:cubicBezTo>
                  <a:pt x="3095624" y="901033"/>
                  <a:pt x="3127771" y="956275"/>
                  <a:pt x="3109911" y="1017331"/>
                </a:cubicBezTo>
                <a:cubicBezTo>
                  <a:pt x="3095624" y="1063850"/>
                  <a:pt x="3077765" y="1113276"/>
                  <a:pt x="3077765" y="1162704"/>
                </a:cubicBezTo>
                <a:cubicBezTo>
                  <a:pt x="3077765" y="1215038"/>
                  <a:pt x="2956320" y="1287724"/>
                  <a:pt x="3117055" y="1319707"/>
                </a:cubicBezTo>
                <a:cubicBezTo>
                  <a:pt x="3124198" y="1319707"/>
                  <a:pt x="3106339" y="1409837"/>
                  <a:pt x="3099196" y="1459264"/>
                </a:cubicBezTo>
                <a:cubicBezTo>
                  <a:pt x="3092052" y="1499968"/>
                  <a:pt x="3059905" y="1549396"/>
                  <a:pt x="3124198" y="1578470"/>
                </a:cubicBezTo>
                <a:cubicBezTo>
                  <a:pt x="3163490" y="1593007"/>
                  <a:pt x="3234927" y="1523228"/>
                  <a:pt x="3242071" y="1462171"/>
                </a:cubicBezTo>
                <a:cubicBezTo>
                  <a:pt x="3249214" y="1406930"/>
                  <a:pt x="3256358" y="1351689"/>
                  <a:pt x="3242071" y="1299354"/>
                </a:cubicBezTo>
                <a:cubicBezTo>
                  <a:pt x="3224212" y="1235390"/>
                  <a:pt x="3252786" y="1200500"/>
                  <a:pt x="3317080" y="1183056"/>
                </a:cubicBezTo>
                <a:cubicBezTo>
                  <a:pt x="3384945" y="1162704"/>
                  <a:pt x="3420664" y="1124907"/>
                  <a:pt x="3452811" y="1072572"/>
                </a:cubicBezTo>
                <a:cubicBezTo>
                  <a:pt x="3531392" y="944644"/>
                  <a:pt x="3624261" y="822532"/>
                  <a:pt x="3670696" y="682973"/>
                </a:cubicBezTo>
                <a:cubicBezTo>
                  <a:pt x="3677840" y="656807"/>
                  <a:pt x="3692127" y="624825"/>
                  <a:pt x="3752849" y="613194"/>
                </a:cubicBezTo>
                <a:cubicBezTo>
                  <a:pt x="3659980" y="991164"/>
                  <a:pt x="3420664" y="1334243"/>
                  <a:pt x="3434952" y="1723843"/>
                </a:cubicBezTo>
                <a:cubicBezTo>
                  <a:pt x="3509961" y="1619174"/>
                  <a:pt x="3513533" y="1494154"/>
                  <a:pt x="3567111" y="1380763"/>
                </a:cubicBezTo>
                <a:cubicBezTo>
                  <a:pt x="3606402" y="1462171"/>
                  <a:pt x="3563540" y="1537765"/>
                  <a:pt x="3542109" y="1613360"/>
                </a:cubicBezTo>
                <a:cubicBezTo>
                  <a:pt x="3524249" y="1677323"/>
                  <a:pt x="3520677" y="1735472"/>
                  <a:pt x="3631405" y="1741287"/>
                </a:cubicBezTo>
                <a:cubicBezTo>
                  <a:pt x="3642121" y="1741287"/>
                  <a:pt x="3649265" y="1741287"/>
                  <a:pt x="3659980" y="1741287"/>
                </a:cubicBezTo>
                <a:cubicBezTo>
                  <a:pt x="3706414" y="1718028"/>
                  <a:pt x="3727846" y="1686046"/>
                  <a:pt x="3742133" y="1645341"/>
                </a:cubicBezTo>
                <a:cubicBezTo>
                  <a:pt x="3749277" y="1622082"/>
                  <a:pt x="3763564" y="1590100"/>
                  <a:pt x="3795712" y="1590100"/>
                </a:cubicBezTo>
                <a:cubicBezTo>
                  <a:pt x="3917155" y="1593007"/>
                  <a:pt x="3952874" y="1514506"/>
                  <a:pt x="3988593" y="1438912"/>
                </a:cubicBezTo>
                <a:cubicBezTo>
                  <a:pt x="4049315" y="1479616"/>
                  <a:pt x="4006452" y="1514506"/>
                  <a:pt x="4010024" y="1546488"/>
                </a:cubicBezTo>
                <a:cubicBezTo>
                  <a:pt x="4013596" y="1566840"/>
                  <a:pt x="4017167" y="1587192"/>
                  <a:pt x="4049315" y="1587192"/>
                </a:cubicBezTo>
                <a:cubicBezTo>
                  <a:pt x="4074317" y="1587192"/>
                  <a:pt x="4106465" y="1578470"/>
                  <a:pt x="4106465" y="1558118"/>
                </a:cubicBezTo>
                <a:cubicBezTo>
                  <a:pt x="4110036" y="1430190"/>
                  <a:pt x="4281487" y="1357503"/>
                  <a:pt x="4281487" y="1223760"/>
                </a:cubicBezTo>
                <a:cubicBezTo>
                  <a:pt x="4281487" y="1142351"/>
                  <a:pt x="4377927" y="1264465"/>
                  <a:pt x="4417219" y="1197593"/>
                </a:cubicBezTo>
                <a:cubicBezTo>
                  <a:pt x="4427935" y="1183056"/>
                  <a:pt x="4442220" y="1238297"/>
                  <a:pt x="4438649" y="1261557"/>
                </a:cubicBezTo>
                <a:cubicBezTo>
                  <a:pt x="4435078" y="1284817"/>
                  <a:pt x="4410074" y="1305169"/>
                  <a:pt x="4427935" y="1334243"/>
                </a:cubicBezTo>
                <a:cubicBezTo>
                  <a:pt x="4492228" y="1348781"/>
                  <a:pt x="4517230" y="1310983"/>
                  <a:pt x="4535090" y="1276094"/>
                </a:cubicBezTo>
                <a:cubicBezTo>
                  <a:pt x="4577952" y="1200500"/>
                  <a:pt x="4627958" y="1124907"/>
                  <a:pt x="4642246" y="1040590"/>
                </a:cubicBezTo>
                <a:cubicBezTo>
                  <a:pt x="4645817" y="1011516"/>
                  <a:pt x="4663677" y="994071"/>
                  <a:pt x="4699396" y="996979"/>
                </a:cubicBezTo>
                <a:cubicBezTo>
                  <a:pt x="4745832" y="1002793"/>
                  <a:pt x="4731544" y="1031868"/>
                  <a:pt x="4727971" y="1055128"/>
                </a:cubicBezTo>
                <a:cubicBezTo>
                  <a:pt x="4724399" y="1069665"/>
                  <a:pt x="4713683" y="1084202"/>
                  <a:pt x="4738688" y="1098740"/>
                </a:cubicBezTo>
                <a:cubicBezTo>
                  <a:pt x="4992291" y="758568"/>
                  <a:pt x="4978002" y="578305"/>
                  <a:pt x="5185172" y="197429"/>
                </a:cubicBezTo>
                <a:cubicBezTo>
                  <a:pt x="5224462" y="281744"/>
                  <a:pt x="5195887" y="342801"/>
                  <a:pt x="5188744" y="400950"/>
                </a:cubicBezTo>
                <a:cubicBezTo>
                  <a:pt x="5170883" y="546323"/>
                  <a:pt x="5138736" y="456192"/>
                  <a:pt x="5117306" y="601565"/>
                </a:cubicBezTo>
                <a:cubicBezTo>
                  <a:pt x="5106590" y="671344"/>
                  <a:pt x="5070871" y="735308"/>
                  <a:pt x="5128021" y="813809"/>
                </a:cubicBezTo>
                <a:cubicBezTo>
                  <a:pt x="5167312" y="866143"/>
                  <a:pt x="5124450" y="950459"/>
                  <a:pt x="5092302" y="1014423"/>
                </a:cubicBezTo>
                <a:cubicBezTo>
                  <a:pt x="5063727" y="1066758"/>
                  <a:pt x="5056585" y="1119092"/>
                  <a:pt x="5092302" y="1188871"/>
                </a:cubicBezTo>
                <a:cubicBezTo>
                  <a:pt x="5113734" y="1124907"/>
                  <a:pt x="5131592" y="1075480"/>
                  <a:pt x="5145880" y="1026053"/>
                </a:cubicBezTo>
                <a:cubicBezTo>
                  <a:pt x="5156596" y="985349"/>
                  <a:pt x="5181600" y="962089"/>
                  <a:pt x="5235177" y="964997"/>
                </a:cubicBezTo>
                <a:cubicBezTo>
                  <a:pt x="5263752" y="964997"/>
                  <a:pt x="5303044" y="956275"/>
                  <a:pt x="5317331" y="985349"/>
                </a:cubicBezTo>
                <a:cubicBezTo>
                  <a:pt x="5331618" y="1008608"/>
                  <a:pt x="5317331" y="1040590"/>
                  <a:pt x="5292327" y="1052221"/>
                </a:cubicBezTo>
                <a:cubicBezTo>
                  <a:pt x="5245894" y="1066758"/>
                  <a:pt x="5203031" y="1081295"/>
                  <a:pt x="5199458" y="1130722"/>
                </a:cubicBezTo>
                <a:cubicBezTo>
                  <a:pt x="5192315" y="1197593"/>
                  <a:pt x="5220889" y="1159796"/>
                  <a:pt x="5256608" y="1148166"/>
                </a:cubicBezTo>
                <a:cubicBezTo>
                  <a:pt x="5295899" y="1136536"/>
                  <a:pt x="5306616" y="1171426"/>
                  <a:pt x="5299471" y="1194686"/>
                </a:cubicBezTo>
                <a:cubicBezTo>
                  <a:pt x="5267324" y="1281909"/>
                  <a:pt x="5324474" y="1372040"/>
                  <a:pt x="5278039" y="1462171"/>
                </a:cubicBezTo>
                <a:cubicBezTo>
                  <a:pt x="5392339" y="1438912"/>
                  <a:pt x="5442347" y="1389485"/>
                  <a:pt x="5460205" y="1284817"/>
                </a:cubicBezTo>
                <a:cubicBezTo>
                  <a:pt x="5463777" y="1247020"/>
                  <a:pt x="5456634" y="1206315"/>
                  <a:pt x="5488780" y="1171426"/>
                </a:cubicBezTo>
                <a:cubicBezTo>
                  <a:pt x="5502175" y="1156162"/>
                  <a:pt x="5517579" y="1140898"/>
                  <a:pt x="5539513" y="1140353"/>
                </a:cubicBezTo>
                <a:lnTo>
                  <a:pt x="5552720" y="1143022"/>
                </a:lnTo>
                <a:lnTo>
                  <a:pt x="5574208" y="1115811"/>
                </a:lnTo>
                <a:cubicBezTo>
                  <a:pt x="5609034" y="1085646"/>
                  <a:pt x="5659040" y="1068202"/>
                  <a:pt x="5734050" y="1075470"/>
                </a:cubicBezTo>
                <a:cubicBezTo>
                  <a:pt x="5776912" y="1078377"/>
                  <a:pt x="5809058" y="1055118"/>
                  <a:pt x="5798343" y="1020228"/>
                </a:cubicBezTo>
                <a:cubicBezTo>
                  <a:pt x="5776912" y="953357"/>
                  <a:pt x="5837634" y="921375"/>
                  <a:pt x="5884068" y="883578"/>
                </a:cubicBezTo>
                <a:cubicBezTo>
                  <a:pt x="5966221" y="816706"/>
                  <a:pt x="6051947" y="752742"/>
                  <a:pt x="6066234" y="645166"/>
                </a:cubicBezTo>
                <a:cubicBezTo>
                  <a:pt x="6130528" y="665519"/>
                  <a:pt x="6123384" y="700408"/>
                  <a:pt x="6109096" y="732391"/>
                </a:cubicBezTo>
                <a:cubicBezTo>
                  <a:pt x="6073377" y="816706"/>
                  <a:pt x="6034087" y="901023"/>
                  <a:pt x="5998368" y="985338"/>
                </a:cubicBezTo>
                <a:cubicBezTo>
                  <a:pt x="5976937" y="1040581"/>
                  <a:pt x="5944790" y="1095822"/>
                  <a:pt x="5969793" y="1168509"/>
                </a:cubicBezTo>
                <a:cubicBezTo>
                  <a:pt x="6098380" y="1104545"/>
                  <a:pt x="6123384" y="996969"/>
                  <a:pt x="6162674" y="909745"/>
                </a:cubicBezTo>
                <a:cubicBezTo>
                  <a:pt x="6212681" y="802169"/>
                  <a:pt x="6305549" y="738205"/>
                  <a:pt x="6412705" y="659704"/>
                </a:cubicBezTo>
                <a:cubicBezTo>
                  <a:pt x="6441280" y="738205"/>
                  <a:pt x="6362699" y="787632"/>
                  <a:pt x="6366271" y="851596"/>
                </a:cubicBezTo>
                <a:cubicBezTo>
                  <a:pt x="6376987" y="854503"/>
                  <a:pt x="6398418" y="860319"/>
                  <a:pt x="6398418" y="860319"/>
                </a:cubicBezTo>
                <a:cubicBezTo>
                  <a:pt x="6455568" y="755650"/>
                  <a:pt x="6562724" y="709131"/>
                  <a:pt x="6694884" y="691686"/>
                </a:cubicBezTo>
                <a:cubicBezTo>
                  <a:pt x="6762750" y="685871"/>
                  <a:pt x="6784181" y="648074"/>
                  <a:pt x="6816327" y="610277"/>
                </a:cubicBezTo>
                <a:cubicBezTo>
                  <a:pt x="6927056" y="482349"/>
                  <a:pt x="7027068" y="345699"/>
                  <a:pt x="7177087" y="238123"/>
                </a:cubicBezTo>
                <a:cubicBezTo>
                  <a:pt x="7159228" y="363144"/>
                  <a:pt x="7059215" y="461997"/>
                  <a:pt x="7016353" y="592833"/>
                </a:cubicBezTo>
                <a:cubicBezTo>
                  <a:pt x="7180659" y="488164"/>
                  <a:pt x="7266384" y="351513"/>
                  <a:pt x="7366396" y="226493"/>
                </a:cubicBezTo>
                <a:cubicBezTo>
                  <a:pt x="7412830" y="168344"/>
                  <a:pt x="7469981" y="116010"/>
                  <a:pt x="7494984" y="49138"/>
                </a:cubicBezTo>
                <a:cubicBezTo>
                  <a:pt x="7500342" y="31693"/>
                  <a:pt x="7511727" y="4436"/>
                  <a:pt x="7538181" y="484"/>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CC075900-C3AE-75C1-26A0-5BAFBC93C4D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b="1" kern="1200" dirty="0">
                <a:solidFill>
                  <a:schemeClr val="tx2">
                    <a:lumMod val="75000"/>
                    <a:lumOff val="25000"/>
                  </a:schemeClr>
                </a:solidFill>
                <a:latin typeface="+mj-lt"/>
                <a:ea typeface="+mj-ea"/>
                <a:cs typeface="+mj-cs"/>
              </a:rPr>
              <a:t>FIREWALL ZONES CONFIGURATION</a:t>
            </a:r>
          </a:p>
        </p:txBody>
      </p:sp>
      <p:sp>
        <p:nvSpPr>
          <p:cNvPr id="5" name="Text Placeholder 4">
            <a:extLst>
              <a:ext uri="{FF2B5EF4-FFF2-40B4-BE49-F238E27FC236}">
                <a16:creationId xmlns:a16="http://schemas.microsoft.com/office/drawing/2014/main" id="{B1AA5820-CC0C-E1FD-21FC-CE18524907FA}"/>
              </a:ext>
            </a:extLst>
          </p:cNvPr>
          <p:cNvSpPr>
            <a:spLocks/>
          </p:cNvSpPr>
          <p:nvPr/>
        </p:nvSpPr>
        <p:spPr>
          <a:xfrm>
            <a:off x="6172200" y="2001901"/>
            <a:ext cx="5183188" cy="503173"/>
          </a:xfrm>
          <a:prstGeom prst="rect">
            <a:avLst/>
          </a:prstGeom>
        </p:spPr>
        <p:txBody>
          <a:bodyPr/>
          <a:lstStyle/>
          <a:p>
            <a:pPr algn="ctr"/>
            <a:r>
              <a:rPr lang="en-US" b="1" dirty="0"/>
              <a:t>FW ZONES OVERVIEW</a:t>
            </a:r>
          </a:p>
        </p:txBody>
      </p:sp>
      <p:sp>
        <p:nvSpPr>
          <p:cNvPr id="3" name="Text Placeholder 2">
            <a:extLst>
              <a:ext uri="{FF2B5EF4-FFF2-40B4-BE49-F238E27FC236}">
                <a16:creationId xmlns:a16="http://schemas.microsoft.com/office/drawing/2014/main" id="{2AE5B39B-EB78-6A24-79F3-5DB4C19CA8AB}"/>
              </a:ext>
            </a:extLst>
          </p:cNvPr>
          <p:cNvSpPr>
            <a:spLocks/>
          </p:cNvSpPr>
          <p:nvPr/>
        </p:nvSpPr>
        <p:spPr>
          <a:xfrm>
            <a:off x="1303907" y="2001902"/>
            <a:ext cx="4700939" cy="262327"/>
          </a:xfrm>
          <a:prstGeom prst="rect">
            <a:avLst/>
          </a:prstGeom>
        </p:spPr>
        <p:txBody>
          <a:bodyPr/>
          <a:lstStyle/>
          <a:p>
            <a:pPr algn="ctr" defTabSz="832104">
              <a:spcAft>
                <a:spcPts val="600"/>
              </a:spcAft>
            </a:pPr>
            <a:r>
              <a:rPr lang="en-US" b="1" kern="1200" dirty="0">
                <a:solidFill>
                  <a:schemeClr val="tx1"/>
                </a:solidFill>
                <a:latin typeface="+mn-lt"/>
                <a:ea typeface="+mn-ea"/>
                <a:cs typeface="+mn-cs"/>
              </a:rPr>
              <a:t>OUTSIDE-INSIDE-DMZ ZONES</a:t>
            </a:r>
            <a:endParaRPr lang="en-US" b="1" dirty="0"/>
          </a:p>
        </p:txBody>
      </p:sp>
      <p:pic>
        <p:nvPicPr>
          <p:cNvPr id="14" name="Content Placeholder 13">
            <a:extLst>
              <a:ext uri="{FF2B5EF4-FFF2-40B4-BE49-F238E27FC236}">
                <a16:creationId xmlns:a16="http://schemas.microsoft.com/office/drawing/2014/main" id="{ED45F3BE-A0EF-5C91-40E0-E342953EAEB1}"/>
              </a:ext>
            </a:extLst>
          </p:cNvPr>
          <p:cNvPicPr>
            <a:picLocks noChangeAspect="1"/>
          </p:cNvPicPr>
          <p:nvPr/>
        </p:nvPicPr>
        <p:blipFill>
          <a:blip r:embed="rId2"/>
          <a:stretch>
            <a:fillRect/>
          </a:stretch>
        </p:blipFill>
        <p:spPr>
          <a:xfrm>
            <a:off x="6493337" y="3312219"/>
            <a:ext cx="4562685" cy="2081416"/>
          </a:xfrm>
          <a:prstGeom prst="rect">
            <a:avLst/>
          </a:prstGeom>
        </p:spPr>
      </p:pic>
      <p:pic>
        <p:nvPicPr>
          <p:cNvPr id="18" name="Picture 17">
            <a:extLst>
              <a:ext uri="{FF2B5EF4-FFF2-40B4-BE49-F238E27FC236}">
                <a16:creationId xmlns:a16="http://schemas.microsoft.com/office/drawing/2014/main" id="{DA1A84DF-626B-56DB-076E-D4D23DEBBB5C}"/>
              </a:ext>
            </a:extLst>
          </p:cNvPr>
          <p:cNvPicPr>
            <a:picLocks noChangeAspect="1"/>
          </p:cNvPicPr>
          <p:nvPr/>
        </p:nvPicPr>
        <p:blipFill>
          <a:blip r:embed="rId3"/>
          <a:stretch>
            <a:fillRect/>
          </a:stretch>
        </p:blipFill>
        <p:spPr>
          <a:xfrm>
            <a:off x="1727604" y="2514601"/>
            <a:ext cx="3853543" cy="3539107"/>
          </a:xfrm>
          <a:prstGeom prst="rect">
            <a:avLst/>
          </a:prstGeom>
        </p:spPr>
      </p:pic>
    </p:spTree>
    <p:extLst>
      <p:ext uri="{BB962C8B-B14F-4D97-AF65-F5344CB8AC3E}">
        <p14:creationId xmlns:p14="http://schemas.microsoft.com/office/powerpoint/2010/main" val="1200377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A85E43C4-420D-01E1-606A-9A8C682BB525}"/>
              </a:ext>
            </a:extLst>
          </p:cNvPr>
          <p:cNvSpPr>
            <a:spLocks noGrp="1"/>
          </p:cNvSpPr>
          <p:nvPr>
            <p:ph type="title"/>
          </p:nvPr>
        </p:nvSpPr>
        <p:spPr>
          <a:xfrm>
            <a:off x="838200" y="365125"/>
            <a:ext cx="9842237" cy="1325563"/>
          </a:xfrm>
        </p:spPr>
        <p:txBody>
          <a:bodyPr vert="horz" lIns="91440" tIns="45720" rIns="91440" bIns="45720" rtlCol="0" anchor="ctr">
            <a:normAutofit/>
          </a:bodyPr>
          <a:lstStyle/>
          <a:p>
            <a:pPr algn="ctr"/>
            <a:r>
              <a:rPr lang="en-US" sz="5600" b="1" kern="1200" dirty="0">
                <a:solidFill>
                  <a:schemeClr val="tx1"/>
                </a:solidFill>
                <a:latin typeface="+mj-lt"/>
                <a:ea typeface="+mj-ea"/>
                <a:cs typeface="+mj-cs"/>
              </a:rPr>
              <a:t>OSPF ROUTING PROTOCOL </a:t>
            </a:r>
          </a:p>
        </p:txBody>
      </p:sp>
      <p:cxnSp>
        <p:nvCxnSpPr>
          <p:cNvPr id="22" name="Straight Connector 2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2"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3"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Text Placeholder 2">
            <a:extLst>
              <a:ext uri="{FF2B5EF4-FFF2-40B4-BE49-F238E27FC236}">
                <a16:creationId xmlns:a16="http://schemas.microsoft.com/office/drawing/2014/main" id="{F4D278A1-2E1A-D44F-5A77-A7122CCEDEE2}"/>
              </a:ext>
            </a:extLst>
          </p:cNvPr>
          <p:cNvSpPr>
            <a:spLocks/>
          </p:cNvSpPr>
          <p:nvPr/>
        </p:nvSpPr>
        <p:spPr>
          <a:xfrm>
            <a:off x="1859008" y="1869428"/>
            <a:ext cx="1852907" cy="543466"/>
          </a:xfrm>
          <a:prstGeom prst="rect">
            <a:avLst/>
          </a:prstGeom>
        </p:spPr>
        <p:txBody>
          <a:bodyPr/>
          <a:lstStyle/>
          <a:p>
            <a:pPr algn="ctr" defTabSz="886968">
              <a:spcAft>
                <a:spcPts val="600"/>
              </a:spcAft>
            </a:pPr>
            <a:r>
              <a:rPr lang="en-US" sz="1746" b="1" kern="1200" dirty="0">
                <a:solidFill>
                  <a:schemeClr val="tx1"/>
                </a:solidFill>
                <a:latin typeface="+mn-lt"/>
                <a:ea typeface="+mn-ea"/>
                <a:cs typeface="+mn-cs"/>
              </a:rPr>
              <a:t>OVERVIEW</a:t>
            </a:r>
            <a:endParaRPr lang="en-US" b="1" dirty="0"/>
          </a:p>
        </p:txBody>
      </p:sp>
      <p:pic>
        <p:nvPicPr>
          <p:cNvPr id="8" name="Content Placeholder 7">
            <a:extLst>
              <a:ext uri="{FF2B5EF4-FFF2-40B4-BE49-F238E27FC236}">
                <a16:creationId xmlns:a16="http://schemas.microsoft.com/office/drawing/2014/main" id="{77C9A441-5324-CE3B-45FA-377F4C5002DF}"/>
              </a:ext>
            </a:extLst>
          </p:cNvPr>
          <p:cNvPicPr>
            <a:picLocks noChangeAspect="1"/>
          </p:cNvPicPr>
          <p:nvPr/>
        </p:nvPicPr>
        <p:blipFill>
          <a:blip r:embed="rId2"/>
          <a:stretch>
            <a:fillRect/>
          </a:stretch>
        </p:blipFill>
        <p:spPr>
          <a:xfrm>
            <a:off x="964860" y="3514964"/>
            <a:ext cx="3501159" cy="2925785"/>
          </a:xfrm>
          <a:prstGeom prst="rect">
            <a:avLst/>
          </a:prstGeom>
        </p:spPr>
      </p:pic>
      <p:sp>
        <p:nvSpPr>
          <p:cNvPr id="5" name="Text Placeholder 4">
            <a:extLst>
              <a:ext uri="{FF2B5EF4-FFF2-40B4-BE49-F238E27FC236}">
                <a16:creationId xmlns:a16="http://schemas.microsoft.com/office/drawing/2014/main" id="{6F4743B8-B965-D98F-A3FD-C4B1C8C21606}"/>
              </a:ext>
            </a:extLst>
          </p:cNvPr>
          <p:cNvSpPr>
            <a:spLocks/>
          </p:cNvSpPr>
          <p:nvPr/>
        </p:nvSpPr>
        <p:spPr>
          <a:xfrm>
            <a:off x="5586194" y="1802930"/>
            <a:ext cx="5036444" cy="800586"/>
          </a:xfrm>
          <a:prstGeom prst="rect">
            <a:avLst/>
          </a:prstGeom>
        </p:spPr>
        <p:txBody>
          <a:bodyPr/>
          <a:lstStyle/>
          <a:p>
            <a:pPr algn="ctr" defTabSz="886968">
              <a:spcAft>
                <a:spcPts val="600"/>
              </a:spcAft>
            </a:pPr>
            <a:r>
              <a:rPr lang="en-US" sz="1746" b="1" kern="1200" dirty="0">
                <a:solidFill>
                  <a:schemeClr val="tx1"/>
                </a:solidFill>
                <a:latin typeface="+mn-lt"/>
                <a:ea typeface="+mn-ea"/>
                <a:cs typeface="+mn-cs"/>
              </a:rPr>
              <a:t>BASIC COMMANDS</a:t>
            </a:r>
            <a:endParaRPr lang="en-US" b="1" dirty="0"/>
          </a:p>
        </p:txBody>
      </p:sp>
      <p:pic>
        <p:nvPicPr>
          <p:cNvPr id="15" name="Content Placeholder 14">
            <a:extLst>
              <a:ext uri="{FF2B5EF4-FFF2-40B4-BE49-F238E27FC236}">
                <a16:creationId xmlns:a16="http://schemas.microsoft.com/office/drawing/2014/main" id="{7783869B-E181-AB23-8C71-92F87F27DB15}"/>
              </a:ext>
            </a:extLst>
          </p:cNvPr>
          <p:cNvPicPr>
            <a:picLocks noChangeAspect="1"/>
          </p:cNvPicPr>
          <p:nvPr/>
        </p:nvPicPr>
        <p:blipFill>
          <a:blip r:embed="rId3"/>
          <a:stretch>
            <a:fillRect/>
          </a:stretch>
        </p:blipFill>
        <p:spPr>
          <a:xfrm>
            <a:off x="4977342" y="2790823"/>
            <a:ext cx="6498768" cy="3193748"/>
          </a:xfrm>
          <a:prstGeom prst="rect">
            <a:avLst/>
          </a:prstGeom>
        </p:spPr>
      </p:pic>
      <p:sp>
        <p:nvSpPr>
          <p:cNvPr id="17" name="TextBox 16">
            <a:extLst>
              <a:ext uri="{FF2B5EF4-FFF2-40B4-BE49-F238E27FC236}">
                <a16:creationId xmlns:a16="http://schemas.microsoft.com/office/drawing/2014/main" id="{2DC97255-D59A-A6CD-6F1B-993F3C462D16}"/>
              </a:ext>
            </a:extLst>
          </p:cNvPr>
          <p:cNvSpPr txBox="1"/>
          <p:nvPr/>
        </p:nvSpPr>
        <p:spPr>
          <a:xfrm>
            <a:off x="838200" y="2591634"/>
            <a:ext cx="3853542" cy="923330"/>
          </a:xfrm>
          <a:prstGeom prst="rect">
            <a:avLst/>
          </a:prstGeom>
          <a:noFill/>
        </p:spPr>
        <p:txBody>
          <a:bodyPr wrap="square">
            <a:spAutoFit/>
          </a:bodyPr>
          <a:lstStyle/>
          <a:p>
            <a:r>
              <a:rPr lang="en-US" dirty="0"/>
              <a:t>OSPF is a link-state routing protocol used in IP networks to determine the best paths for routing IP packets.</a:t>
            </a:r>
          </a:p>
        </p:txBody>
      </p:sp>
    </p:spTree>
    <p:extLst>
      <p:ext uri="{BB962C8B-B14F-4D97-AF65-F5344CB8AC3E}">
        <p14:creationId xmlns:p14="http://schemas.microsoft.com/office/powerpoint/2010/main" val="3124021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199C6-0F5A-C4EC-739E-038F6CC0D5C3}"/>
              </a:ext>
            </a:extLst>
          </p:cNvPr>
          <p:cNvSpPr>
            <a:spLocks noGrp="1"/>
          </p:cNvSpPr>
          <p:nvPr>
            <p:ph type="title"/>
          </p:nvPr>
        </p:nvSpPr>
        <p:spPr>
          <a:xfrm>
            <a:off x="838200" y="556995"/>
            <a:ext cx="9808029" cy="1133693"/>
          </a:xfrm>
        </p:spPr>
        <p:txBody>
          <a:bodyPr vert="horz" lIns="91440" tIns="45720" rIns="91440" bIns="45720" rtlCol="0" anchor="ctr">
            <a:normAutofit/>
          </a:bodyPr>
          <a:lstStyle/>
          <a:p>
            <a:pPr algn="ctr"/>
            <a:r>
              <a:rPr lang="en-US" sz="3600" b="1" kern="1200" dirty="0">
                <a:solidFill>
                  <a:schemeClr val="tx2">
                    <a:lumMod val="75000"/>
                    <a:lumOff val="25000"/>
                  </a:schemeClr>
                </a:solidFill>
                <a:latin typeface="+mj-lt"/>
                <a:ea typeface="+mj-ea"/>
                <a:cs typeface="+mj-cs"/>
              </a:rPr>
              <a:t>OSPF IMPLEMENTATION</a:t>
            </a:r>
          </a:p>
        </p:txBody>
      </p:sp>
      <p:sp>
        <p:nvSpPr>
          <p:cNvPr id="3" name="Text Placeholder 2">
            <a:extLst>
              <a:ext uri="{FF2B5EF4-FFF2-40B4-BE49-F238E27FC236}">
                <a16:creationId xmlns:a16="http://schemas.microsoft.com/office/drawing/2014/main" id="{4470CA07-695B-5ACB-327B-D7B6F05DB69F}"/>
              </a:ext>
            </a:extLst>
          </p:cNvPr>
          <p:cNvSpPr>
            <a:spLocks/>
          </p:cNvSpPr>
          <p:nvPr/>
        </p:nvSpPr>
        <p:spPr>
          <a:xfrm>
            <a:off x="838200" y="2196437"/>
            <a:ext cx="4977991" cy="402433"/>
          </a:xfrm>
          <a:prstGeom prst="rect">
            <a:avLst/>
          </a:prstGeom>
        </p:spPr>
        <p:txBody>
          <a:bodyPr/>
          <a:lstStyle/>
          <a:p>
            <a:pPr algn="ctr" defTabSz="877824">
              <a:spcAft>
                <a:spcPts val="600"/>
              </a:spcAft>
            </a:pPr>
            <a:r>
              <a:rPr lang="en-US" sz="2400" b="1" kern="1200" dirty="0">
                <a:solidFill>
                  <a:schemeClr val="tx1"/>
                </a:solidFill>
                <a:latin typeface="+mn-lt"/>
                <a:ea typeface="+mn-ea"/>
                <a:cs typeface="+mn-cs"/>
              </a:rPr>
              <a:t>PING CHECK SUCCESSFULL</a:t>
            </a:r>
            <a:endParaRPr lang="en-US" sz="2400" b="1" dirty="0"/>
          </a:p>
        </p:txBody>
      </p:sp>
      <p:sp>
        <p:nvSpPr>
          <p:cNvPr id="4" name="Content Placeholder 3">
            <a:extLst>
              <a:ext uri="{FF2B5EF4-FFF2-40B4-BE49-F238E27FC236}">
                <a16:creationId xmlns:a16="http://schemas.microsoft.com/office/drawing/2014/main" id="{D61CFED1-E79D-845C-FD78-219C5E0754FF}"/>
              </a:ext>
            </a:extLst>
          </p:cNvPr>
          <p:cNvSpPr>
            <a:spLocks/>
          </p:cNvSpPr>
          <p:nvPr/>
        </p:nvSpPr>
        <p:spPr>
          <a:xfrm>
            <a:off x="7035014" y="2247683"/>
            <a:ext cx="4977991" cy="3862141"/>
          </a:xfrm>
          <a:prstGeom prst="rect">
            <a:avLst/>
          </a:prstGeom>
        </p:spPr>
        <p:txBody>
          <a:bodyPr>
            <a:normAutofit/>
          </a:bodyPr>
          <a:lstStyle/>
          <a:p>
            <a:pPr defTabSz="877824">
              <a:spcAft>
                <a:spcPts val="600"/>
              </a:spcAft>
            </a:pPr>
            <a:r>
              <a:rPr lang="en-US" sz="1536" b="1" kern="1200" dirty="0">
                <a:solidFill>
                  <a:schemeClr val="tx1"/>
                </a:solidFill>
                <a:latin typeface="Arial" panose="020B0604020202020204" pitchFamily="34" charset="0"/>
                <a:ea typeface="+mn-ea"/>
                <a:cs typeface="Arial" panose="020B0604020202020204" pitchFamily="34" charset="0"/>
              </a:rPr>
              <a:t>U.K_PC IP : 172.25.40.2 TO MUM_PC IP : 172.25.9.11</a:t>
            </a:r>
          </a:p>
          <a:p>
            <a:pPr marL="0" indent="0">
              <a:spcAft>
                <a:spcPts val="600"/>
              </a:spcAft>
              <a:buNone/>
            </a:pPr>
            <a:endParaRPr lang="en-US" sz="1600" b="1" dirty="0">
              <a:latin typeface="Arial" panose="020B0604020202020204" pitchFamily="34" charset="0"/>
              <a:cs typeface="Arial" panose="020B0604020202020204" pitchFamily="34" charset="0"/>
            </a:endParaRPr>
          </a:p>
        </p:txBody>
      </p:sp>
      <p:pic>
        <p:nvPicPr>
          <p:cNvPr id="8" name="Content Placeholder 7" descr="A diagram of a network&#10;&#10;Description automatically generated">
            <a:extLst>
              <a:ext uri="{FF2B5EF4-FFF2-40B4-BE49-F238E27FC236}">
                <a16:creationId xmlns:a16="http://schemas.microsoft.com/office/drawing/2014/main" id="{D89B4D2F-D287-2D9F-F54D-A62CE4B1562C}"/>
              </a:ext>
            </a:extLst>
          </p:cNvPr>
          <p:cNvPicPr>
            <a:picLocks noChangeAspect="1"/>
          </p:cNvPicPr>
          <p:nvPr/>
        </p:nvPicPr>
        <p:blipFill>
          <a:blip r:embed="rId2"/>
          <a:stretch>
            <a:fillRect/>
          </a:stretch>
        </p:blipFill>
        <p:spPr>
          <a:xfrm>
            <a:off x="7035015" y="2790799"/>
            <a:ext cx="4977991" cy="3958344"/>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0D35B2D5-2475-5107-97C9-729FD1A0862A}"/>
              </a:ext>
            </a:extLst>
          </p:cNvPr>
          <p:cNvPicPr>
            <a:picLocks noChangeAspect="1"/>
          </p:cNvPicPr>
          <p:nvPr/>
        </p:nvPicPr>
        <p:blipFill>
          <a:blip r:embed="rId3"/>
          <a:stretch>
            <a:fillRect/>
          </a:stretch>
        </p:blipFill>
        <p:spPr>
          <a:xfrm>
            <a:off x="152401" y="2790799"/>
            <a:ext cx="6882614" cy="3862141"/>
          </a:xfrm>
          <a:prstGeom prst="rect">
            <a:avLst/>
          </a:prstGeom>
        </p:spPr>
      </p:pic>
    </p:spTree>
    <p:extLst>
      <p:ext uri="{BB962C8B-B14F-4D97-AF65-F5344CB8AC3E}">
        <p14:creationId xmlns:p14="http://schemas.microsoft.com/office/powerpoint/2010/main" val="110313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E40B1-3984-69BD-84EC-245488CC832F}"/>
              </a:ext>
            </a:extLst>
          </p:cNvPr>
          <p:cNvSpPr>
            <a:spLocks noGrp="1"/>
          </p:cNvSpPr>
          <p:nvPr>
            <p:ph type="title"/>
          </p:nvPr>
        </p:nvSpPr>
        <p:spPr/>
        <p:txBody>
          <a:bodyPr/>
          <a:lstStyle/>
          <a:p>
            <a:pPr algn="ctr"/>
            <a:r>
              <a:rPr lang="en-US" b="1" dirty="0">
                <a:solidFill>
                  <a:schemeClr val="tx2">
                    <a:lumMod val="75000"/>
                    <a:lumOff val="25000"/>
                  </a:schemeClr>
                </a:solidFill>
              </a:rPr>
              <a:t>WIRELESS LAN CONTROLLER (WLC)</a:t>
            </a:r>
          </a:p>
        </p:txBody>
      </p:sp>
      <p:sp>
        <p:nvSpPr>
          <p:cNvPr id="3" name="Text Placeholder 2">
            <a:extLst>
              <a:ext uri="{FF2B5EF4-FFF2-40B4-BE49-F238E27FC236}">
                <a16:creationId xmlns:a16="http://schemas.microsoft.com/office/drawing/2014/main" id="{22E32548-FABC-393C-3103-F19F7000C8E2}"/>
              </a:ext>
            </a:extLst>
          </p:cNvPr>
          <p:cNvSpPr>
            <a:spLocks noGrp="1"/>
          </p:cNvSpPr>
          <p:nvPr>
            <p:ph type="body" idx="1"/>
          </p:nvPr>
        </p:nvSpPr>
        <p:spPr/>
        <p:txBody>
          <a:bodyPr/>
          <a:lstStyle/>
          <a:p>
            <a:pPr algn="ctr"/>
            <a:r>
              <a:rPr lang="en-US" dirty="0"/>
              <a:t>WLC MGMT CONFIGURATION</a:t>
            </a:r>
          </a:p>
        </p:txBody>
      </p:sp>
      <p:pic>
        <p:nvPicPr>
          <p:cNvPr id="10" name="Content Placeholder 9">
            <a:extLst>
              <a:ext uri="{FF2B5EF4-FFF2-40B4-BE49-F238E27FC236}">
                <a16:creationId xmlns:a16="http://schemas.microsoft.com/office/drawing/2014/main" id="{D20DCC82-8253-892E-82D1-1EE9503085B1}"/>
              </a:ext>
            </a:extLst>
          </p:cNvPr>
          <p:cNvPicPr>
            <a:picLocks noGrp="1" noChangeAspect="1"/>
          </p:cNvPicPr>
          <p:nvPr>
            <p:ph sz="half" idx="2"/>
          </p:nvPr>
        </p:nvPicPr>
        <p:blipFill>
          <a:blip r:embed="rId2"/>
          <a:stretch>
            <a:fillRect/>
          </a:stretch>
        </p:blipFill>
        <p:spPr>
          <a:xfrm>
            <a:off x="836612" y="2865211"/>
            <a:ext cx="5157787" cy="2470659"/>
          </a:xfrm>
        </p:spPr>
      </p:pic>
      <p:sp>
        <p:nvSpPr>
          <p:cNvPr id="5" name="Text Placeholder 4">
            <a:extLst>
              <a:ext uri="{FF2B5EF4-FFF2-40B4-BE49-F238E27FC236}">
                <a16:creationId xmlns:a16="http://schemas.microsoft.com/office/drawing/2014/main" id="{145DA206-1866-8E54-B9C6-A12EA30A3A94}"/>
              </a:ext>
            </a:extLst>
          </p:cNvPr>
          <p:cNvSpPr>
            <a:spLocks noGrp="1"/>
          </p:cNvSpPr>
          <p:nvPr>
            <p:ph type="body" sz="quarter" idx="3"/>
          </p:nvPr>
        </p:nvSpPr>
        <p:spPr/>
        <p:txBody>
          <a:bodyPr/>
          <a:lstStyle/>
          <a:p>
            <a:pPr algn="ctr"/>
            <a:r>
              <a:rPr lang="en-US" dirty="0"/>
              <a:t>AP GETTING IP FROM WLC</a:t>
            </a:r>
          </a:p>
        </p:txBody>
      </p:sp>
      <p:pic>
        <p:nvPicPr>
          <p:cNvPr id="25" name="Content Placeholder 24">
            <a:extLst>
              <a:ext uri="{FF2B5EF4-FFF2-40B4-BE49-F238E27FC236}">
                <a16:creationId xmlns:a16="http://schemas.microsoft.com/office/drawing/2014/main" id="{4087C683-CB3F-ED6E-62F2-7FE79FB21D1B}"/>
              </a:ext>
            </a:extLst>
          </p:cNvPr>
          <p:cNvPicPr>
            <a:picLocks noGrp="1" noChangeAspect="1"/>
          </p:cNvPicPr>
          <p:nvPr>
            <p:ph sz="quarter" idx="4"/>
          </p:nvPr>
        </p:nvPicPr>
        <p:blipFill>
          <a:blip r:embed="rId3"/>
          <a:stretch>
            <a:fillRect/>
          </a:stretch>
        </p:blipFill>
        <p:spPr>
          <a:xfrm>
            <a:off x="6172200" y="2865211"/>
            <a:ext cx="5183188" cy="2470659"/>
          </a:xfrm>
        </p:spPr>
      </p:pic>
    </p:spTree>
    <p:extLst>
      <p:ext uri="{BB962C8B-B14F-4D97-AF65-F5344CB8AC3E}">
        <p14:creationId xmlns:p14="http://schemas.microsoft.com/office/powerpoint/2010/main" val="67355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7FED-E103-B4CF-1ED8-0CA4F4C1367E}"/>
              </a:ext>
            </a:extLst>
          </p:cNvPr>
          <p:cNvSpPr>
            <a:spLocks noGrp="1"/>
          </p:cNvSpPr>
          <p:nvPr>
            <p:ph type="title"/>
          </p:nvPr>
        </p:nvSpPr>
        <p:spPr/>
        <p:txBody>
          <a:bodyPr/>
          <a:lstStyle/>
          <a:p>
            <a:pPr algn="ctr"/>
            <a:r>
              <a:rPr lang="en-US" b="1" dirty="0">
                <a:solidFill>
                  <a:schemeClr val="tx2">
                    <a:lumMod val="75000"/>
                    <a:lumOff val="25000"/>
                  </a:schemeClr>
                </a:solidFill>
              </a:rPr>
              <a:t>NW ADMIN CONTROLLING WLC</a:t>
            </a:r>
          </a:p>
        </p:txBody>
      </p:sp>
      <p:sp>
        <p:nvSpPr>
          <p:cNvPr id="3" name="Text Placeholder 2">
            <a:extLst>
              <a:ext uri="{FF2B5EF4-FFF2-40B4-BE49-F238E27FC236}">
                <a16:creationId xmlns:a16="http://schemas.microsoft.com/office/drawing/2014/main" id="{54DC7EE0-5C27-7F84-6BCF-8C6B10FFFBFE}"/>
              </a:ext>
            </a:extLst>
          </p:cNvPr>
          <p:cNvSpPr>
            <a:spLocks noGrp="1"/>
          </p:cNvSpPr>
          <p:nvPr>
            <p:ph type="body" idx="1"/>
          </p:nvPr>
        </p:nvSpPr>
        <p:spPr/>
        <p:txBody>
          <a:bodyPr/>
          <a:lstStyle/>
          <a:p>
            <a:pPr algn="ctr"/>
            <a:r>
              <a:rPr lang="en-US" dirty="0"/>
              <a:t>WLC LOGIN PAGE</a:t>
            </a:r>
          </a:p>
        </p:txBody>
      </p:sp>
      <p:pic>
        <p:nvPicPr>
          <p:cNvPr id="8" name="Content Placeholder 7">
            <a:extLst>
              <a:ext uri="{FF2B5EF4-FFF2-40B4-BE49-F238E27FC236}">
                <a16:creationId xmlns:a16="http://schemas.microsoft.com/office/drawing/2014/main" id="{CED1512C-2DA2-2888-04E8-0BD283CAA0CB}"/>
              </a:ext>
            </a:extLst>
          </p:cNvPr>
          <p:cNvPicPr>
            <a:picLocks noGrp="1" noChangeAspect="1"/>
          </p:cNvPicPr>
          <p:nvPr>
            <p:ph sz="half" idx="2"/>
          </p:nvPr>
        </p:nvPicPr>
        <p:blipFill>
          <a:blip r:embed="rId3"/>
          <a:stretch>
            <a:fillRect/>
          </a:stretch>
        </p:blipFill>
        <p:spPr>
          <a:xfrm>
            <a:off x="836612" y="2510632"/>
            <a:ext cx="5108965" cy="3684588"/>
          </a:xfrm>
        </p:spPr>
      </p:pic>
      <p:sp>
        <p:nvSpPr>
          <p:cNvPr id="5" name="Text Placeholder 4">
            <a:extLst>
              <a:ext uri="{FF2B5EF4-FFF2-40B4-BE49-F238E27FC236}">
                <a16:creationId xmlns:a16="http://schemas.microsoft.com/office/drawing/2014/main" id="{C6508109-D745-1FCE-3912-B02039DB1E2E}"/>
              </a:ext>
            </a:extLst>
          </p:cNvPr>
          <p:cNvSpPr>
            <a:spLocks noGrp="1"/>
          </p:cNvSpPr>
          <p:nvPr>
            <p:ph type="body" sz="quarter" idx="3"/>
          </p:nvPr>
        </p:nvSpPr>
        <p:spPr/>
        <p:txBody>
          <a:bodyPr/>
          <a:lstStyle/>
          <a:p>
            <a:pPr algn="ctr"/>
            <a:r>
              <a:rPr lang="en-US" dirty="0"/>
              <a:t>LIST OF ACCESS POINTS</a:t>
            </a:r>
          </a:p>
        </p:txBody>
      </p:sp>
      <p:pic>
        <p:nvPicPr>
          <p:cNvPr id="10" name="Content Placeholder 9">
            <a:extLst>
              <a:ext uri="{FF2B5EF4-FFF2-40B4-BE49-F238E27FC236}">
                <a16:creationId xmlns:a16="http://schemas.microsoft.com/office/drawing/2014/main" id="{C1DDC25E-CD27-6771-7383-065AC4FEE01C}"/>
              </a:ext>
            </a:extLst>
          </p:cNvPr>
          <p:cNvPicPr>
            <a:picLocks noGrp="1" noChangeAspect="1"/>
          </p:cNvPicPr>
          <p:nvPr>
            <p:ph sz="quarter" idx="4"/>
          </p:nvPr>
        </p:nvPicPr>
        <p:blipFill>
          <a:blip r:embed="rId4"/>
          <a:stretch>
            <a:fillRect/>
          </a:stretch>
        </p:blipFill>
        <p:spPr>
          <a:xfrm>
            <a:off x="6172200" y="2505075"/>
            <a:ext cx="5183188" cy="3536496"/>
          </a:xfrm>
        </p:spPr>
      </p:pic>
    </p:spTree>
    <p:extLst>
      <p:ext uri="{BB962C8B-B14F-4D97-AF65-F5344CB8AC3E}">
        <p14:creationId xmlns:p14="http://schemas.microsoft.com/office/powerpoint/2010/main" val="162213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6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0FDCD-95D4-1C40-96B7-B40CA7AEB37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PROPOSED NETWORK DIAGRAM</a:t>
            </a:r>
          </a:p>
        </p:txBody>
      </p:sp>
      <p:pic>
        <p:nvPicPr>
          <p:cNvPr id="4" name="Picture 3">
            <a:extLst>
              <a:ext uri="{FF2B5EF4-FFF2-40B4-BE49-F238E27FC236}">
                <a16:creationId xmlns:a16="http://schemas.microsoft.com/office/drawing/2014/main" id="{9EE3197C-7CE7-CA3A-98A5-86B1DA56ED91}"/>
              </a:ext>
            </a:extLst>
          </p:cNvPr>
          <p:cNvPicPr>
            <a:picLocks noChangeAspect="1"/>
          </p:cNvPicPr>
          <p:nvPr/>
        </p:nvPicPr>
        <p:blipFill>
          <a:blip r:embed="rId3"/>
          <a:stretch>
            <a:fillRect/>
          </a:stretch>
        </p:blipFill>
        <p:spPr>
          <a:xfrm>
            <a:off x="2515492" y="369199"/>
            <a:ext cx="1414251" cy="480147"/>
          </a:xfrm>
          <a:prstGeom prst="rect">
            <a:avLst/>
          </a:prstGeom>
        </p:spPr>
      </p:pic>
      <p:pic>
        <p:nvPicPr>
          <p:cNvPr id="9" name="Picture 8">
            <a:extLst>
              <a:ext uri="{FF2B5EF4-FFF2-40B4-BE49-F238E27FC236}">
                <a16:creationId xmlns:a16="http://schemas.microsoft.com/office/drawing/2014/main" id="{25FC0531-B4A2-D352-F891-8C4B9051598B}"/>
              </a:ext>
            </a:extLst>
          </p:cNvPr>
          <p:cNvPicPr>
            <a:picLocks noChangeAspect="1"/>
          </p:cNvPicPr>
          <p:nvPr/>
        </p:nvPicPr>
        <p:blipFill>
          <a:blip r:embed="rId4"/>
          <a:stretch>
            <a:fillRect/>
          </a:stretch>
        </p:blipFill>
        <p:spPr>
          <a:xfrm>
            <a:off x="3645155" y="729343"/>
            <a:ext cx="8176731" cy="5578294"/>
          </a:xfrm>
          <a:prstGeom prst="rect">
            <a:avLst/>
          </a:prstGeom>
        </p:spPr>
      </p:pic>
    </p:spTree>
    <p:extLst>
      <p:ext uri="{BB962C8B-B14F-4D97-AF65-F5344CB8AC3E}">
        <p14:creationId xmlns:p14="http://schemas.microsoft.com/office/powerpoint/2010/main" val="396429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3" name="Rectangle 7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C4E1D-C3FB-37DA-70E4-B0DB523A1FF7}"/>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3700" b="1">
                <a:solidFill>
                  <a:srgbClr val="FFFFFF"/>
                </a:solidFill>
              </a:rPr>
              <a:t>NETWORK ADMIN SSH ACCESS </a:t>
            </a:r>
          </a:p>
        </p:txBody>
      </p:sp>
      <p:sp>
        <p:nvSpPr>
          <p:cNvPr id="3" name="Text Placeholder 2">
            <a:extLst>
              <a:ext uri="{FF2B5EF4-FFF2-40B4-BE49-F238E27FC236}">
                <a16:creationId xmlns:a16="http://schemas.microsoft.com/office/drawing/2014/main" id="{33723558-833A-382B-7428-DA2B20162EA9}"/>
              </a:ext>
            </a:extLst>
          </p:cNvPr>
          <p:cNvSpPr>
            <a:spLocks/>
          </p:cNvSpPr>
          <p:nvPr/>
        </p:nvSpPr>
        <p:spPr>
          <a:xfrm>
            <a:off x="8571507" y="387224"/>
            <a:ext cx="3291839" cy="830453"/>
          </a:xfrm>
          <a:prstGeom prst="rect">
            <a:avLst/>
          </a:prstGeom>
        </p:spPr>
        <p:txBody>
          <a:bodyPr vert="horz" lIns="91440" tIns="45720" rIns="91440" bIns="45720" rtlCol="0" anchor="ctr">
            <a:normAutofit/>
          </a:bodyPr>
          <a:lstStyle/>
          <a:p>
            <a:pPr>
              <a:lnSpc>
                <a:spcPct val="90000"/>
              </a:lnSpc>
              <a:spcBef>
                <a:spcPts val="1000"/>
              </a:spcBef>
              <a:spcAft>
                <a:spcPts val="600"/>
              </a:spcAft>
            </a:pPr>
            <a:r>
              <a:rPr lang="en-US" sz="2000">
                <a:solidFill>
                  <a:srgbClr val="FFFFFF"/>
                </a:solidFill>
              </a:rPr>
              <a:t>SSH IMPLEMENTATION</a:t>
            </a:r>
          </a:p>
        </p:txBody>
      </p:sp>
      <p:pic>
        <p:nvPicPr>
          <p:cNvPr id="8" name="Content Placeholder 7">
            <a:extLst>
              <a:ext uri="{FF2B5EF4-FFF2-40B4-BE49-F238E27FC236}">
                <a16:creationId xmlns:a16="http://schemas.microsoft.com/office/drawing/2014/main" id="{998190CC-4F12-8278-364F-0D91165CF20E}"/>
              </a:ext>
            </a:extLst>
          </p:cNvPr>
          <p:cNvPicPr>
            <a:picLocks noChangeAspect="1"/>
          </p:cNvPicPr>
          <p:nvPr/>
        </p:nvPicPr>
        <p:blipFill>
          <a:blip r:embed="rId3"/>
          <a:stretch>
            <a:fillRect/>
          </a:stretch>
        </p:blipFill>
        <p:spPr>
          <a:xfrm>
            <a:off x="715748" y="3228725"/>
            <a:ext cx="5131088" cy="1903038"/>
          </a:xfrm>
          <a:prstGeom prst="rect">
            <a:avLst/>
          </a:prstGeom>
        </p:spPr>
      </p:pic>
      <p:pic>
        <p:nvPicPr>
          <p:cNvPr id="25" name="Picture 24">
            <a:extLst>
              <a:ext uri="{FF2B5EF4-FFF2-40B4-BE49-F238E27FC236}">
                <a16:creationId xmlns:a16="http://schemas.microsoft.com/office/drawing/2014/main" id="{FDC11E29-FAAF-EDFE-3D36-7ED82BB9A4D1}"/>
              </a:ext>
            </a:extLst>
          </p:cNvPr>
          <p:cNvPicPr>
            <a:picLocks noChangeAspect="1"/>
          </p:cNvPicPr>
          <p:nvPr/>
        </p:nvPicPr>
        <p:blipFill>
          <a:blip r:embed="rId4"/>
          <a:stretch>
            <a:fillRect/>
          </a:stretch>
        </p:blipFill>
        <p:spPr>
          <a:xfrm>
            <a:off x="5153393" y="2540375"/>
            <a:ext cx="6487886" cy="4360182"/>
          </a:xfrm>
          <a:prstGeom prst="rect">
            <a:avLst/>
          </a:prstGeom>
        </p:spPr>
      </p:pic>
      <p:sp>
        <p:nvSpPr>
          <p:cNvPr id="5" name="Text Placeholder 4">
            <a:extLst>
              <a:ext uri="{FF2B5EF4-FFF2-40B4-BE49-F238E27FC236}">
                <a16:creationId xmlns:a16="http://schemas.microsoft.com/office/drawing/2014/main" id="{CB885402-DAE3-68C1-D9D3-E9B6BC41DADC}"/>
              </a:ext>
            </a:extLst>
          </p:cNvPr>
          <p:cNvSpPr>
            <a:spLocks/>
          </p:cNvSpPr>
          <p:nvPr/>
        </p:nvSpPr>
        <p:spPr>
          <a:xfrm>
            <a:off x="6172200" y="1903359"/>
            <a:ext cx="5183188" cy="143155"/>
          </a:xfrm>
          <a:prstGeom prst="rect">
            <a:avLst/>
          </a:prstGeom>
        </p:spPr>
        <p:txBody>
          <a:bodyPr/>
          <a:lstStyle/>
          <a:p>
            <a:r>
              <a:rPr lang="en-US" dirty="0"/>
              <a:t>SSH</a:t>
            </a:r>
          </a:p>
        </p:txBody>
      </p:sp>
      <p:sp>
        <p:nvSpPr>
          <p:cNvPr id="22" name="Content Placeholder 21">
            <a:extLst>
              <a:ext uri="{FF2B5EF4-FFF2-40B4-BE49-F238E27FC236}">
                <a16:creationId xmlns:a16="http://schemas.microsoft.com/office/drawing/2014/main" id="{3E508411-A8BC-F363-E7A7-1F60399C4DE7}"/>
              </a:ext>
            </a:extLst>
          </p:cNvPr>
          <p:cNvSpPr>
            <a:spLocks/>
          </p:cNvSpPr>
          <p:nvPr/>
        </p:nvSpPr>
        <p:spPr>
          <a:xfrm>
            <a:off x="839788" y="2505075"/>
            <a:ext cx="5157787" cy="3684588"/>
          </a:xfrm>
          <a:prstGeom prst="rect">
            <a:avLst/>
          </a:prstGeom>
        </p:spPr>
        <p:txBody>
          <a:bodyPr/>
          <a:lstStyle/>
          <a:p>
            <a:r>
              <a:rPr lang="en-US" dirty="0"/>
              <a:t>REMOTE ACCESS</a:t>
            </a:r>
          </a:p>
        </p:txBody>
      </p:sp>
    </p:spTree>
    <p:extLst>
      <p:ext uri="{BB962C8B-B14F-4D97-AF65-F5344CB8AC3E}">
        <p14:creationId xmlns:p14="http://schemas.microsoft.com/office/powerpoint/2010/main" val="2354792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14FF2-8B28-DE75-53FD-A12C6136AD75}"/>
              </a:ext>
            </a:extLst>
          </p:cNvPr>
          <p:cNvSpPr>
            <a:spLocks noGrp="1"/>
          </p:cNvSpPr>
          <p:nvPr>
            <p:ph type="title"/>
          </p:nvPr>
        </p:nvSpPr>
        <p:spPr/>
        <p:txBody>
          <a:bodyPr/>
          <a:lstStyle/>
          <a:p>
            <a:pPr algn="ctr"/>
            <a:r>
              <a:rPr lang="en-US" dirty="0">
                <a:solidFill>
                  <a:schemeClr val="tx2">
                    <a:lumMod val="75000"/>
                    <a:lumOff val="25000"/>
                  </a:schemeClr>
                </a:solidFill>
                <a:latin typeface="Arial" panose="020B0604020202020204" pitchFamily="34" charset="0"/>
                <a:cs typeface="Arial" panose="020B0604020202020204" pitchFamily="34" charset="0"/>
              </a:rPr>
              <a:t>EMAIL SERVICE</a:t>
            </a:r>
          </a:p>
        </p:txBody>
      </p:sp>
      <p:pic>
        <p:nvPicPr>
          <p:cNvPr id="5" name="Content Placeholder 4">
            <a:extLst>
              <a:ext uri="{FF2B5EF4-FFF2-40B4-BE49-F238E27FC236}">
                <a16:creationId xmlns:a16="http://schemas.microsoft.com/office/drawing/2014/main" id="{C1A2589D-5C20-5978-E8E7-E701AB43C6D5}"/>
              </a:ext>
            </a:extLst>
          </p:cNvPr>
          <p:cNvPicPr>
            <a:picLocks noGrp="1" noChangeAspect="1"/>
          </p:cNvPicPr>
          <p:nvPr>
            <p:ph idx="1"/>
          </p:nvPr>
        </p:nvPicPr>
        <p:blipFill>
          <a:blip r:embed="rId2"/>
          <a:stretch>
            <a:fillRect/>
          </a:stretch>
        </p:blipFill>
        <p:spPr>
          <a:xfrm>
            <a:off x="838200" y="1825625"/>
            <a:ext cx="10515599" cy="4667250"/>
          </a:xfrm>
        </p:spPr>
      </p:pic>
    </p:spTree>
    <p:extLst>
      <p:ext uri="{BB962C8B-B14F-4D97-AF65-F5344CB8AC3E}">
        <p14:creationId xmlns:p14="http://schemas.microsoft.com/office/powerpoint/2010/main" val="180124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AC04-19FF-E9F0-4882-88B168286896}"/>
              </a:ext>
            </a:extLst>
          </p:cNvPr>
          <p:cNvSpPr>
            <a:spLocks noGrp="1"/>
          </p:cNvSpPr>
          <p:nvPr>
            <p:ph type="title"/>
          </p:nvPr>
        </p:nvSpPr>
        <p:spPr/>
        <p:txBody>
          <a:bodyPr/>
          <a:lstStyle/>
          <a:p>
            <a:pPr algn="ctr"/>
            <a:r>
              <a:rPr lang="en-US" b="1" dirty="0">
                <a:solidFill>
                  <a:schemeClr val="tx2">
                    <a:lumMod val="75000"/>
                    <a:lumOff val="25000"/>
                  </a:schemeClr>
                </a:solidFill>
                <a:latin typeface="Arial" panose="020B0604020202020204" pitchFamily="34" charset="0"/>
                <a:cs typeface="Arial" panose="020B0604020202020204" pitchFamily="34" charset="0"/>
              </a:rPr>
              <a:t>FTP SERVICE</a:t>
            </a:r>
          </a:p>
        </p:txBody>
      </p:sp>
      <p:pic>
        <p:nvPicPr>
          <p:cNvPr id="5" name="Content Placeholder 4">
            <a:extLst>
              <a:ext uri="{FF2B5EF4-FFF2-40B4-BE49-F238E27FC236}">
                <a16:creationId xmlns:a16="http://schemas.microsoft.com/office/drawing/2014/main" id="{77A78272-1FE7-34CA-D1D4-B515CD6ACF19}"/>
              </a:ext>
            </a:extLst>
          </p:cNvPr>
          <p:cNvPicPr>
            <a:picLocks noGrp="1" noChangeAspect="1"/>
          </p:cNvPicPr>
          <p:nvPr>
            <p:ph idx="1"/>
          </p:nvPr>
        </p:nvPicPr>
        <p:blipFill>
          <a:blip r:embed="rId2"/>
          <a:stretch>
            <a:fillRect/>
          </a:stretch>
        </p:blipFill>
        <p:spPr>
          <a:xfrm>
            <a:off x="1034143" y="1915885"/>
            <a:ext cx="9960428" cy="4680857"/>
          </a:xfrm>
        </p:spPr>
      </p:pic>
    </p:spTree>
    <p:extLst>
      <p:ext uri="{BB962C8B-B14F-4D97-AF65-F5344CB8AC3E}">
        <p14:creationId xmlns:p14="http://schemas.microsoft.com/office/powerpoint/2010/main" val="323616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02BC6-0B8A-B9B4-E7A4-BC7ACC966E04}"/>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b="1" kern="1200" dirty="0">
                <a:solidFill>
                  <a:schemeClr val="tx2">
                    <a:lumMod val="50000"/>
                    <a:lumOff val="50000"/>
                  </a:schemeClr>
                </a:solidFill>
                <a:latin typeface="+mj-lt"/>
                <a:ea typeface="+mj-ea"/>
                <a:cs typeface="+mj-cs"/>
              </a:rPr>
              <a:t>SUBANI IT SOLUTIONS </a:t>
            </a:r>
            <a:r>
              <a:rPr lang="en-US" sz="5200" b="1" kern="1200" dirty="0">
                <a:solidFill>
                  <a:schemeClr val="tx2">
                    <a:lumMod val="50000"/>
                    <a:lumOff val="50000"/>
                  </a:schemeClr>
                </a:solidFill>
                <a:latin typeface="+mj-lt"/>
                <a:ea typeface="+mj-ea"/>
                <a:cs typeface="+mj-cs"/>
                <a:sym typeface="Wingdings" panose="05000000000000000000" pitchFamily="2" charset="2"/>
              </a:rPr>
              <a:t></a:t>
            </a:r>
            <a:endParaRPr lang="en-US" sz="5200" b="1" kern="1200" dirty="0">
              <a:solidFill>
                <a:schemeClr val="tx2">
                  <a:lumMod val="50000"/>
                  <a:lumOff val="50000"/>
                </a:schemeClr>
              </a:solidFill>
              <a:latin typeface="+mj-lt"/>
              <a:ea typeface="+mj-ea"/>
              <a:cs typeface="+mj-cs"/>
            </a:endParaRPr>
          </a:p>
        </p:txBody>
      </p:sp>
      <p:pic>
        <p:nvPicPr>
          <p:cNvPr id="6" name="Content Placeholder 5" descr="A screenshot of a location&#10;&#10;Description automatically generated">
            <a:extLst>
              <a:ext uri="{FF2B5EF4-FFF2-40B4-BE49-F238E27FC236}">
                <a16:creationId xmlns:a16="http://schemas.microsoft.com/office/drawing/2014/main" id="{C9A6C42A-E858-736A-0B24-345517026923}"/>
              </a:ext>
            </a:extLst>
          </p:cNvPr>
          <p:cNvPicPr>
            <a:picLocks noGrp="1" noChangeAspect="1"/>
          </p:cNvPicPr>
          <p:nvPr>
            <p:ph sz="half" idx="1"/>
          </p:nvPr>
        </p:nvPicPr>
        <p:blipFill>
          <a:blip r:embed="rId2"/>
          <a:stretch>
            <a:fillRect/>
          </a:stretch>
        </p:blipFill>
        <p:spPr>
          <a:xfrm>
            <a:off x="778449" y="2365285"/>
            <a:ext cx="4633831" cy="3938756"/>
          </a:xfrm>
          <a:prstGeom prst="rect">
            <a:avLst/>
          </a:prstGeom>
        </p:spPr>
      </p:pic>
      <p:pic>
        <p:nvPicPr>
          <p:cNvPr id="12" name="Content Placeholder 11" descr="A group of buildings with glass windows&#10;&#10;Description automatically generated">
            <a:extLst>
              <a:ext uri="{FF2B5EF4-FFF2-40B4-BE49-F238E27FC236}">
                <a16:creationId xmlns:a16="http://schemas.microsoft.com/office/drawing/2014/main" id="{0D97FF74-FF5F-81A9-2F0A-BD84D3529AEC}"/>
              </a:ext>
            </a:extLst>
          </p:cNvPr>
          <p:cNvPicPr>
            <a:picLocks noGrp="1" noChangeAspect="1"/>
          </p:cNvPicPr>
          <p:nvPr>
            <p:ph sz="half" idx="2"/>
          </p:nvPr>
        </p:nvPicPr>
        <p:blipFill>
          <a:blip r:embed="rId3"/>
          <a:stretch>
            <a:fillRect/>
          </a:stretch>
        </p:blipFill>
        <p:spPr>
          <a:xfrm>
            <a:off x="6380252" y="2365285"/>
            <a:ext cx="5432766" cy="3938756"/>
          </a:xfrm>
          <a:prstGeom prst="rect">
            <a:avLst/>
          </a:prstGeom>
        </p:spPr>
      </p:pic>
    </p:spTree>
    <p:extLst>
      <p:ext uri="{BB962C8B-B14F-4D97-AF65-F5344CB8AC3E}">
        <p14:creationId xmlns:p14="http://schemas.microsoft.com/office/powerpoint/2010/main" val="285089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5073-8D1D-719E-4D85-DBC399DB2FFE}"/>
              </a:ext>
            </a:extLst>
          </p:cNvPr>
          <p:cNvSpPr>
            <a:spLocks noGrp="1"/>
          </p:cNvSpPr>
          <p:nvPr>
            <p:ph type="title"/>
          </p:nvPr>
        </p:nvSpPr>
        <p:spPr/>
        <p:txBody>
          <a:bodyPr/>
          <a:lstStyle/>
          <a:p>
            <a:pPr algn="ctr"/>
            <a:r>
              <a:rPr lang="en-US" b="1" dirty="0">
                <a:solidFill>
                  <a:schemeClr val="tx2">
                    <a:lumMod val="75000"/>
                    <a:lumOff val="25000"/>
                  </a:schemeClr>
                </a:solidFill>
                <a:latin typeface="Arial" panose="020B0604020202020204" pitchFamily="34" charset="0"/>
                <a:cs typeface="Arial" panose="020B0604020202020204" pitchFamily="34" charset="0"/>
              </a:rPr>
              <a:t>WEB SERVICE</a:t>
            </a:r>
          </a:p>
        </p:txBody>
      </p:sp>
      <p:pic>
        <p:nvPicPr>
          <p:cNvPr id="5" name="Content Placeholder 4">
            <a:extLst>
              <a:ext uri="{FF2B5EF4-FFF2-40B4-BE49-F238E27FC236}">
                <a16:creationId xmlns:a16="http://schemas.microsoft.com/office/drawing/2014/main" id="{30861F25-B1D0-0CA7-393F-FEBA75E9E0F3}"/>
              </a:ext>
            </a:extLst>
          </p:cNvPr>
          <p:cNvPicPr>
            <a:picLocks noGrp="1" noChangeAspect="1"/>
          </p:cNvPicPr>
          <p:nvPr>
            <p:ph idx="1"/>
          </p:nvPr>
        </p:nvPicPr>
        <p:blipFill>
          <a:blip r:embed="rId2"/>
          <a:stretch>
            <a:fillRect/>
          </a:stretch>
        </p:blipFill>
        <p:spPr>
          <a:xfrm>
            <a:off x="1143000" y="1937657"/>
            <a:ext cx="10047513" cy="4136572"/>
          </a:xfrm>
        </p:spPr>
      </p:pic>
    </p:spTree>
    <p:extLst>
      <p:ext uri="{BB962C8B-B14F-4D97-AF65-F5344CB8AC3E}">
        <p14:creationId xmlns:p14="http://schemas.microsoft.com/office/powerpoint/2010/main" val="3145028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161A-E4F1-ED5E-F4CC-AE96D7D07CFF}"/>
              </a:ext>
            </a:extLst>
          </p:cNvPr>
          <p:cNvSpPr>
            <a:spLocks noGrp="1"/>
          </p:cNvSpPr>
          <p:nvPr>
            <p:ph type="title"/>
          </p:nvPr>
        </p:nvSpPr>
        <p:spPr/>
        <p:txBody>
          <a:bodyPr/>
          <a:lstStyle/>
          <a:p>
            <a:r>
              <a:rPr lang="en-US" b="1" dirty="0">
                <a:solidFill>
                  <a:schemeClr val="tx2">
                    <a:lumMod val="75000"/>
                    <a:lumOff val="25000"/>
                  </a:schemeClr>
                </a:solidFill>
              </a:rPr>
              <a:t>VOICE TELEPHONY IMPLEMENTATION</a:t>
            </a:r>
            <a:endParaRPr lang="en-US" dirty="0"/>
          </a:p>
        </p:txBody>
      </p:sp>
      <p:sp>
        <p:nvSpPr>
          <p:cNvPr id="3" name="Text Placeholder 2">
            <a:extLst>
              <a:ext uri="{FF2B5EF4-FFF2-40B4-BE49-F238E27FC236}">
                <a16:creationId xmlns:a16="http://schemas.microsoft.com/office/drawing/2014/main" id="{9513C822-978B-9F11-C9B9-108C6CE45379}"/>
              </a:ext>
            </a:extLst>
          </p:cNvPr>
          <p:cNvSpPr>
            <a:spLocks noGrp="1"/>
          </p:cNvSpPr>
          <p:nvPr>
            <p:ph type="body" idx="1"/>
          </p:nvPr>
        </p:nvSpPr>
        <p:spPr/>
        <p:txBody>
          <a:bodyPr/>
          <a:lstStyle/>
          <a:p>
            <a:pPr algn="ctr"/>
            <a:r>
              <a:rPr lang="en-US" dirty="0"/>
              <a:t>IP PHONE CONNECTION</a:t>
            </a:r>
          </a:p>
        </p:txBody>
      </p:sp>
      <p:sp>
        <p:nvSpPr>
          <p:cNvPr id="5" name="Text Placeholder 4">
            <a:extLst>
              <a:ext uri="{FF2B5EF4-FFF2-40B4-BE49-F238E27FC236}">
                <a16:creationId xmlns:a16="http://schemas.microsoft.com/office/drawing/2014/main" id="{469D0F96-26FC-D2A1-716E-8EA1B1C02974}"/>
              </a:ext>
            </a:extLst>
          </p:cNvPr>
          <p:cNvSpPr>
            <a:spLocks noGrp="1"/>
          </p:cNvSpPr>
          <p:nvPr>
            <p:ph type="body" sz="quarter" idx="3"/>
          </p:nvPr>
        </p:nvSpPr>
        <p:spPr/>
        <p:txBody>
          <a:bodyPr/>
          <a:lstStyle/>
          <a:p>
            <a:endParaRPr lang="en-US"/>
          </a:p>
        </p:txBody>
      </p:sp>
      <p:pic>
        <p:nvPicPr>
          <p:cNvPr id="8" name="Content Placeholder 9">
            <a:extLst>
              <a:ext uri="{FF2B5EF4-FFF2-40B4-BE49-F238E27FC236}">
                <a16:creationId xmlns:a16="http://schemas.microsoft.com/office/drawing/2014/main" id="{636F9588-08C7-2F90-E25D-2ABEC8553B65}"/>
              </a:ext>
            </a:extLst>
          </p:cNvPr>
          <p:cNvPicPr>
            <a:picLocks noGrp="1" noChangeAspect="1"/>
          </p:cNvPicPr>
          <p:nvPr>
            <p:ph sz="quarter" idx="4"/>
          </p:nvPr>
        </p:nvPicPr>
        <p:blipFill>
          <a:blip r:embed="rId2"/>
          <a:stretch>
            <a:fillRect/>
          </a:stretch>
        </p:blipFill>
        <p:spPr>
          <a:xfrm>
            <a:off x="6172200" y="1681164"/>
            <a:ext cx="5180011" cy="4915579"/>
          </a:xfrm>
        </p:spPr>
      </p:pic>
      <p:sp>
        <p:nvSpPr>
          <p:cNvPr id="10" name="Content Placeholder 9">
            <a:extLst>
              <a:ext uri="{FF2B5EF4-FFF2-40B4-BE49-F238E27FC236}">
                <a16:creationId xmlns:a16="http://schemas.microsoft.com/office/drawing/2014/main" id="{7F206B77-22E4-C6CD-FADE-35A11B8E4371}"/>
              </a:ext>
            </a:extLst>
          </p:cNvPr>
          <p:cNvSpPr>
            <a:spLocks noGrp="1"/>
          </p:cNvSpPr>
          <p:nvPr>
            <p:ph sz="half" idx="2"/>
          </p:nvPr>
        </p:nvSpPr>
        <p:spPr/>
        <p:txBody>
          <a:bodyPr/>
          <a:lstStyle/>
          <a:p>
            <a:endParaRPr lang="en-US"/>
          </a:p>
        </p:txBody>
      </p:sp>
      <p:pic>
        <p:nvPicPr>
          <p:cNvPr id="12" name="Picture 11">
            <a:extLst>
              <a:ext uri="{FF2B5EF4-FFF2-40B4-BE49-F238E27FC236}">
                <a16:creationId xmlns:a16="http://schemas.microsoft.com/office/drawing/2014/main" id="{ACA93058-D820-EFF3-133B-9E6F7F78A579}"/>
              </a:ext>
            </a:extLst>
          </p:cNvPr>
          <p:cNvPicPr>
            <a:picLocks noChangeAspect="1"/>
          </p:cNvPicPr>
          <p:nvPr/>
        </p:nvPicPr>
        <p:blipFill>
          <a:blip r:embed="rId3"/>
          <a:stretch>
            <a:fillRect/>
          </a:stretch>
        </p:blipFill>
        <p:spPr>
          <a:xfrm>
            <a:off x="381000" y="2505075"/>
            <a:ext cx="5638801" cy="3684588"/>
          </a:xfrm>
          <a:prstGeom prst="rect">
            <a:avLst/>
          </a:prstGeom>
        </p:spPr>
      </p:pic>
    </p:spTree>
    <p:extLst>
      <p:ext uri="{BB962C8B-B14F-4D97-AF65-F5344CB8AC3E}">
        <p14:creationId xmlns:p14="http://schemas.microsoft.com/office/powerpoint/2010/main" val="365229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48D781-429F-84CC-1835-EF0FE323FE96}"/>
              </a:ext>
            </a:extLst>
          </p:cNvPr>
          <p:cNvSpPr>
            <a:spLocks noGrp="1"/>
          </p:cNvSpPr>
          <p:nvPr>
            <p:ph type="ctrTitle"/>
          </p:nvPr>
        </p:nvSpPr>
        <p:spPr>
          <a:xfrm>
            <a:off x="1524000" y="4063296"/>
            <a:ext cx="9144000" cy="1152663"/>
          </a:xfrm>
        </p:spPr>
        <p:txBody>
          <a:bodyPr anchor="ctr">
            <a:normAutofit/>
          </a:bodyPr>
          <a:lstStyle/>
          <a:p>
            <a:r>
              <a:rPr lang="en-US" sz="4400"/>
              <a:t>THANK YOU..!!</a:t>
            </a:r>
          </a:p>
        </p:txBody>
      </p:sp>
      <p:sp>
        <p:nvSpPr>
          <p:cNvPr id="3" name="Subtitle 2">
            <a:extLst>
              <a:ext uri="{FF2B5EF4-FFF2-40B4-BE49-F238E27FC236}">
                <a16:creationId xmlns:a16="http://schemas.microsoft.com/office/drawing/2014/main" id="{C934E719-986A-9915-476C-C23D303056EC}"/>
              </a:ext>
            </a:extLst>
          </p:cNvPr>
          <p:cNvSpPr>
            <a:spLocks noGrp="1"/>
          </p:cNvSpPr>
          <p:nvPr>
            <p:ph type="subTitle" idx="1"/>
          </p:nvPr>
        </p:nvSpPr>
        <p:spPr>
          <a:xfrm>
            <a:off x="1524000" y="5329534"/>
            <a:ext cx="9144000" cy="646785"/>
          </a:xfrm>
        </p:spPr>
        <p:txBody>
          <a:bodyPr>
            <a:normAutofit fontScale="92500" lnSpcReduction="10000"/>
          </a:bodyPr>
          <a:lstStyle/>
          <a:p>
            <a:r>
              <a:rPr lang="en-US" dirty="0"/>
              <a:t>OPEN FOR QUESTIONS</a:t>
            </a:r>
            <a:br>
              <a:rPr lang="en-US" dirty="0"/>
            </a:br>
            <a:r>
              <a:rPr lang="en-US" dirty="0"/>
              <a:t>(estoy aquí para ayudarte!)</a:t>
            </a:r>
          </a:p>
        </p:txBody>
      </p:sp>
      <p:pic>
        <p:nvPicPr>
          <p:cNvPr id="7" name="Graphic 6" descr="Smiling Face with No Fill">
            <a:extLst>
              <a:ext uri="{FF2B5EF4-FFF2-40B4-BE49-F238E27FC236}">
                <a16:creationId xmlns:a16="http://schemas.microsoft.com/office/drawing/2014/main" id="{3D8876DD-EE24-7579-29F1-6A36802D2C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7344" y="1532408"/>
            <a:ext cx="1839836" cy="1839836"/>
          </a:xfrm>
          <a:prstGeom prst="rect">
            <a:avLst/>
          </a:prstGeom>
        </p:spPr>
      </p:pic>
    </p:spTree>
    <p:extLst>
      <p:ext uri="{BB962C8B-B14F-4D97-AF65-F5344CB8AC3E}">
        <p14:creationId xmlns:p14="http://schemas.microsoft.com/office/powerpoint/2010/main" val="114211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87254-95CC-29E3-4A12-056E0E762283}"/>
              </a:ext>
            </a:extLst>
          </p:cNvPr>
          <p:cNvSpPr>
            <a:spLocks noGrp="1"/>
          </p:cNvSpPr>
          <p:nvPr>
            <p:ph type="title"/>
          </p:nvPr>
        </p:nvSpPr>
        <p:spPr>
          <a:xfrm>
            <a:off x="761800" y="762001"/>
            <a:ext cx="5334197" cy="1708242"/>
          </a:xfrm>
        </p:spPr>
        <p:txBody>
          <a:bodyPr anchor="ctr">
            <a:normAutofit/>
          </a:bodyPr>
          <a:lstStyle/>
          <a:p>
            <a:r>
              <a:rPr lang="en-US" sz="4000" b="1" dirty="0">
                <a:latin typeface="Arial" panose="020B0604020202020204" pitchFamily="34" charset="0"/>
                <a:cs typeface="Arial" panose="020B0604020202020204" pitchFamily="34" charset="0"/>
              </a:rPr>
              <a:t>BUSINESS GOALS </a:t>
            </a:r>
          </a:p>
        </p:txBody>
      </p:sp>
      <p:graphicFrame>
        <p:nvGraphicFramePr>
          <p:cNvPr id="20" name="Content Placeholder 2">
            <a:extLst>
              <a:ext uri="{FF2B5EF4-FFF2-40B4-BE49-F238E27FC236}">
                <a16:creationId xmlns:a16="http://schemas.microsoft.com/office/drawing/2014/main" id="{9E12EFC4-985A-8891-5476-22C74485E2B7}"/>
              </a:ext>
            </a:extLst>
          </p:cNvPr>
          <p:cNvGraphicFramePr>
            <a:graphicFrameLocks noGrp="1"/>
          </p:cNvGraphicFramePr>
          <p:nvPr>
            <p:ph idx="1"/>
            <p:extLst>
              <p:ext uri="{D42A27DB-BD31-4B8C-83A1-F6EECF244321}">
                <p14:modId xmlns:p14="http://schemas.microsoft.com/office/powerpoint/2010/main" val="1646971720"/>
              </p:ext>
            </p:extLst>
          </p:nvPr>
        </p:nvGraphicFramePr>
        <p:xfrm>
          <a:off x="761800" y="1937658"/>
          <a:ext cx="5334197" cy="4302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2D4DB0A7-13B5-A264-E23D-E37A38ADBEE2}"/>
              </a:ext>
            </a:extLst>
          </p:cNvPr>
          <p:cNvPicPr>
            <a:picLocks noChangeAspect="1"/>
          </p:cNvPicPr>
          <p:nvPr/>
        </p:nvPicPr>
        <p:blipFill rotWithShape="1">
          <a:blip r:embed="rId8"/>
          <a:srcRect l="9575" r="4674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pic>
        <p:nvPicPr>
          <p:cNvPr id="4" name="Picture 3">
            <a:extLst>
              <a:ext uri="{FF2B5EF4-FFF2-40B4-BE49-F238E27FC236}">
                <a16:creationId xmlns:a16="http://schemas.microsoft.com/office/drawing/2014/main" id="{29447DEF-085C-5B80-2CD8-4682A2AC00E0}"/>
              </a:ext>
            </a:extLst>
          </p:cNvPr>
          <p:cNvPicPr>
            <a:picLocks noChangeAspect="1"/>
          </p:cNvPicPr>
          <p:nvPr/>
        </p:nvPicPr>
        <p:blipFill>
          <a:blip r:embed="rId9"/>
          <a:stretch>
            <a:fillRect/>
          </a:stretch>
        </p:blipFill>
        <p:spPr>
          <a:xfrm>
            <a:off x="761799" y="762001"/>
            <a:ext cx="1386790" cy="472536"/>
          </a:xfrm>
          <a:prstGeom prst="rect">
            <a:avLst/>
          </a:prstGeom>
        </p:spPr>
      </p:pic>
    </p:spTree>
    <p:extLst>
      <p:ext uri="{BB962C8B-B14F-4D97-AF65-F5344CB8AC3E}">
        <p14:creationId xmlns:p14="http://schemas.microsoft.com/office/powerpoint/2010/main" val="710911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lluminated server room panel">
            <a:extLst>
              <a:ext uri="{FF2B5EF4-FFF2-40B4-BE49-F238E27FC236}">
                <a16:creationId xmlns:a16="http://schemas.microsoft.com/office/drawing/2014/main" id="{936F480B-42EA-FCEC-CCA9-4D4B353362BF}"/>
              </a:ext>
            </a:extLst>
          </p:cNvPr>
          <p:cNvPicPr>
            <a:picLocks noChangeAspect="1"/>
          </p:cNvPicPr>
          <p:nvPr/>
        </p:nvPicPr>
        <p:blipFill rotWithShape="1">
          <a:blip r:embed="rId3"/>
          <a:srcRect l="20305" r="2703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C1B67-ED3D-F0A5-D48F-717240C9EF7B}"/>
              </a:ext>
            </a:extLst>
          </p:cNvPr>
          <p:cNvSpPr>
            <a:spLocks noGrp="1"/>
          </p:cNvSpPr>
          <p:nvPr>
            <p:ph type="title"/>
          </p:nvPr>
        </p:nvSpPr>
        <p:spPr>
          <a:xfrm>
            <a:off x="6115317" y="405685"/>
            <a:ext cx="5464968" cy="1559301"/>
          </a:xfrm>
        </p:spPr>
        <p:txBody>
          <a:bodyPr>
            <a:normAutofit/>
          </a:bodyPr>
          <a:lstStyle/>
          <a:p>
            <a:r>
              <a:rPr lang="en-US" sz="3200" b="1" dirty="0">
                <a:solidFill>
                  <a:schemeClr val="tx2">
                    <a:lumMod val="75000"/>
                    <a:lumOff val="25000"/>
                  </a:schemeClr>
                </a:solidFill>
                <a:latin typeface="Arial" panose="020B0604020202020204" pitchFamily="34" charset="0"/>
                <a:cs typeface="Arial" panose="020B0604020202020204" pitchFamily="34" charset="0"/>
              </a:rPr>
              <a:t>REQUIREMENTS &amp; TECHNICAL GOALS</a:t>
            </a:r>
          </a:p>
        </p:txBody>
      </p:sp>
      <p:sp>
        <p:nvSpPr>
          <p:cNvPr id="3" name="Content Placeholder 2">
            <a:extLst>
              <a:ext uri="{FF2B5EF4-FFF2-40B4-BE49-F238E27FC236}">
                <a16:creationId xmlns:a16="http://schemas.microsoft.com/office/drawing/2014/main" id="{5E162FB3-3EC4-82FB-F5C5-965567404DB1}"/>
              </a:ext>
            </a:extLst>
          </p:cNvPr>
          <p:cNvSpPr>
            <a:spLocks noGrp="1"/>
          </p:cNvSpPr>
          <p:nvPr>
            <p:ph idx="1"/>
          </p:nvPr>
        </p:nvSpPr>
        <p:spPr>
          <a:xfrm>
            <a:off x="6115317" y="2743200"/>
            <a:ext cx="5247340" cy="3496878"/>
          </a:xfrm>
        </p:spPr>
        <p:txBody>
          <a:bodyPr anchor="ctr">
            <a:noAutofit/>
          </a:bodyPr>
          <a:lstStyle/>
          <a:p>
            <a:r>
              <a:rPr lang="en-US" sz="1800" dirty="0"/>
              <a:t>Cisco Packet Tracer</a:t>
            </a:r>
          </a:p>
          <a:p>
            <a:r>
              <a:rPr lang="en-US" sz="1800" dirty="0"/>
              <a:t>Cisco ASA Firewall</a:t>
            </a:r>
          </a:p>
          <a:p>
            <a:r>
              <a:rPr lang="en-US" sz="1800" dirty="0"/>
              <a:t>ISP</a:t>
            </a:r>
          </a:p>
          <a:p>
            <a:r>
              <a:rPr lang="en-US" sz="1800" dirty="0"/>
              <a:t>WLC</a:t>
            </a:r>
          </a:p>
          <a:p>
            <a:r>
              <a:rPr lang="en-US" sz="1800" dirty="0"/>
              <a:t>VoIP</a:t>
            </a:r>
          </a:p>
          <a:p>
            <a:r>
              <a:rPr lang="en-US" sz="1800" dirty="0"/>
              <a:t>VLAN, Subnetting , Inter-VLAN Routing</a:t>
            </a:r>
          </a:p>
          <a:p>
            <a:r>
              <a:rPr lang="en-US" sz="1800" dirty="0"/>
              <a:t>EtherChannel</a:t>
            </a:r>
          </a:p>
          <a:p>
            <a:r>
              <a:rPr lang="en-US" sz="1800" dirty="0"/>
              <a:t>DHCP Server</a:t>
            </a:r>
          </a:p>
          <a:p>
            <a:r>
              <a:rPr lang="en-US" sz="1800" dirty="0"/>
              <a:t>Telephony Service</a:t>
            </a:r>
          </a:p>
          <a:p>
            <a:r>
              <a:rPr lang="en-US" sz="1800" dirty="0"/>
              <a:t>Standard ACL for SSH</a:t>
            </a:r>
          </a:p>
        </p:txBody>
      </p:sp>
    </p:spTree>
    <p:extLst>
      <p:ext uri="{BB962C8B-B14F-4D97-AF65-F5344CB8AC3E}">
        <p14:creationId xmlns:p14="http://schemas.microsoft.com/office/powerpoint/2010/main" val="718152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1F3E0C-0C34-120B-14E7-FF1476BDC2D4}"/>
              </a:ext>
            </a:extLst>
          </p:cNvPr>
          <p:cNvSpPr>
            <a:spLocks noGrp="1"/>
          </p:cNvSpPr>
          <p:nvPr>
            <p:ph type="title"/>
          </p:nvPr>
        </p:nvSpPr>
        <p:spPr>
          <a:xfrm>
            <a:off x="758952" y="276198"/>
            <a:ext cx="10477600" cy="1157242"/>
          </a:xfrm>
        </p:spPr>
        <p:txBody>
          <a:bodyPr vert="horz" lIns="91440" tIns="45720" rIns="91440" bIns="45720" rtlCol="0" anchor="ctr">
            <a:normAutofit/>
          </a:bodyPr>
          <a:lstStyle/>
          <a:p>
            <a:pPr algn="ctr"/>
            <a:r>
              <a:rPr lang="en-US" sz="4000" b="1" kern="1200" dirty="0">
                <a:solidFill>
                  <a:schemeClr val="tx2">
                    <a:lumMod val="75000"/>
                    <a:lumOff val="25000"/>
                  </a:schemeClr>
                </a:solidFill>
                <a:latin typeface="+mj-lt"/>
                <a:ea typeface="+mj-ea"/>
                <a:cs typeface="+mj-cs"/>
              </a:rPr>
              <a:t>NW INFRASTRUCTURE O</a:t>
            </a:r>
            <a:r>
              <a:rPr lang="en-US" sz="4000" b="1" dirty="0">
                <a:solidFill>
                  <a:schemeClr val="tx2">
                    <a:lumMod val="75000"/>
                    <a:lumOff val="25000"/>
                  </a:schemeClr>
                </a:solidFill>
              </a:rPr>
              <a:t>VERVIEW</a:t>
            </a:r>
            <a:endParaRPr lang="en-US" sz="4000" b="1" kern="1200" dirty="0">
              <a:solidFill>
                <a:schemeClr val="tx2">
                  <a:lumMod val="75000"/>
                  <a:lumOff val="25000"/>
                </a:schemeClr>
              </a:solidFill>
              <a:latin typeface="+mj-lt"/>
              <a:ea typeface="+mj-ea"/>
              <a:cs typeface="+mj-cs"/>
            </a:endParaRPr>
          </a:p>
        </p:txBody>
      </p:sp>
      <p:sp>
        <p:nvSpPr>
          <p:cNvPr id="3" name="Text Placeholder 2">
            <a:extLst>
              <a:ext uri="{FF2B5EF4-FFF2-40B4-BE49-F238E27FC236}">
                <a16:creationId xmlns:a16="http://schemas.microsoft.com/office/drawing/2014/main" id="{21F1AB9C-4EBB-63E8-40AB-7E90E88534E3}"/>
              </a:ext>
            </a:extLst>
          </p:cNvPr>
          <p:cNvSpPr>
            <a:spLocks/>
          </p:cNvSpPr>
          <p:nvPr/>
        </p:nvSpPr>
        <p:spPr>
          <a:xfrm>
            <a:off x="4180714" y="1960494"/>
            <a:ext cx="4031205" cy="643950"/>
          </a:xfrm>
          <a:prstGeom prst="rect">
            <a:avLst/>
          </a:prstGeom>
        </p:spPr>
        <p:txBody>
          <a:bodyPr/>
          <a:lstStyle/>
          <a:p>
            <a:pPr algn="ctr" defTabSz="713232">
              <a:spcAft>
                <a:spcPts val="600"/>
              </a:spcAft>
            </a:pPr>
            <a:r>
              <a:rPr lang="en-US" sz="2400" b="1" kern="1200" dirty="0">
                <a:solidFill>
                  <a:schemeClr val="tx1"/>
                </a:solidFill>
                <a:latin typeface="+mn-lt"/>
                <a:ea typeface="+mn-ea"/>
                <a:cs typeface="+mn-cs"/>
              </a:rPr>
              <a:t>NETWORK TOPOLOGY</a:t>
            </a:r>
            <a:r>
              <a:rPr lang="en-US" sz="2400" kern="1200" dirty="0">
                <a:solidFill>
                  <a:schemeClr val="tx1"/>
                </a:solidFill>
                <a:latin typeface="+mn-lt"/>
                <a:ea typeface="+mn-ea"/>
                <a:cs typeface="+mn-cs"/>
              </a:rPr>
              <a:t>	</a:t>
            </a:r>
            <a:endParaRPr lang="en-US" sz="2400" dirty="0"/>
          </a:p>
        </p:txBody>
      </p:sp>
      <p:pic>
        <p:nvPicPr>
          <p:cNvPr id="8" name="Content Placeholder 7" descr="A logo of a star&#10;&#10;Description automatically generated">
            <a:extLst>
              <a:ext uri="{FF2B5EF4-FFF2-40B4-BE49-F238E27FC236}">
                <a16:creationId xmlns:a16="http://schemas.microsoft.com/office/drawing/2014/main" id="{C03C9D9D-6149-4C53-CF00-E2EB1BD0184A}"/>
              </a:ext>
            </a:extLst>
          </p:cNvPr>
          <p:cNvPicPr>
            <a:picLocks noChangeAspect="1"/>
          </p:cNvPicPr>
          <p:nvPr/>
        </p:nvPicPr>
        <p:blipFill>
          <a:blip r:embed="rId2"/>
          <a:stretch>
            <a:fillRect/>
          </a:stretch>
        </p:blipFill>
        <p:spPr>
          <a:xfrm>
            <a:off x="1200121" y="3559104"/>
            <a:ext cx="3524500" cy="2253132"/>
          </a:xfrm>
          <a:prstGeom prst="rect">
            <a:avLst/>
          </a:prstGeom>
        </p:spPr>
      </p:pic>
      <p:sp>
        <p:nvSpPr>
          <p:cNvPr id="5" name="Text Placeholder 4">
            <a:extLst>
              <a:ext uri="{FF2B5EF4-FFF2-40B4-BE49-F238E27FC236}">
                <a16:creationId xmlns:a16="http://schemas.microsoft.com/office/drawing/2014/main" id="{4A12C891-0C20-2C10-07EE-0DA86156710B}"/>
              </a:ext>
            </a:extLst>
          </p:cNvPr>
          <p:cNvSpPr>
            <a:spLocks/>
          </p:cNvSpPr>
          <p:nvPr/>
        </p:nvSpPr>
        <p:spPr>
          <a:xfrm>
            <a:off x="6154315" y="2122098"/>
            <a:ext cx="4051058" cy="643950"/>
          </a:xfrm>
          <a:prstGeom prst="rect">
            <a:avLst/>
          </a:prstGeom>
        </p:spPr>
        <p:txBody>
          <a:bodyPr/>
          <a:lstStyle/>
          <a:p>
            <a:pPr algn="ctr" defTabSz="713232">
              <a:spcAft>
                <a:spcPts val="600"/>
              </a:spcAft>
            </a:pPr>
            <a:endParaRPr lang="en-US" sz="2400" b="1" dirty="0"/>
          </a:p>
        </p:txBody>
      </p:sp>
      <p:pic>
        <p:nvPicPr>
          <p:cNvPr id="6" name="Picture 5">
            <a:extLst>
              <a:ext uri="{FF2B5EF4-FFF2-40B4-BE49-F238E27FC236}">
                <a16:creationId xmlns:a16="http://schemas.microsoft.com/office/drawing/2014/main" id="{C8B76486-7042-7739-9144-DF55E048AA2F}"/>
              </a:ext>
            </a:extLst>
          </p:cNvPr>
          <p:cNvPicPr>
            <a:picLocks noChangeAspect="1"/>
          </p:cNvPicPr>
          <p:nvPr/>
        </p:nvPicPr>
        <p:blipFill>
          <a:blip r:embed="rId3"/>
          <a:stretch>
            <a:fillRect/>
          </a:stretch>
        </p:blipFill>
        <p:spPr>
          <a:xfrm>
            <a:off x="413615" y="1131339"/>
            <a:ext cx="1573012" cy="433587"/>
          </a:xfrm>
          <a:prstGeom prst="rect">
            <a:avLst/>
          </a:prstGeom>
        </p:spPr>
      </p:pic>
      <p:pic>
        <p:nvPicPr>
          <p:cNvPr id="7" name="Picture 6" descr="A diagram of a network&#10;&#10;Description automatically generated">
            <a:extLst>
              <a:ext uri="{FF2B5EF4-FFF2-40B4-BE49-F238E27FC236}">
                <a16:creationId xmlns:a16="http://schemas.microsoft.com/office/drawing/2014/main" id="{6D0D5E7B-9841-3731-D7D5-1467B7A429BE}"/>
              </a:ext>
            </a:extLst>
          </p:cNvPr>
          <p:cNvPicPr>
            <a:picLocks noChangeAspect="1"/>
          </p:cNvPicPr>
          <p:nvPr/>
        </p:nvPicPr>
        <p:blipFill>
          <a:blip r:embed="rId4"/>
          <a:stretch>
            <a:fillRect/>
          </a:stretch>
        </p:blipFill>
        <p:spPr>
          <a:xfrm>
            <a:off x="5560594" y="3030128"/>
            <a:ext cx="5238500" cy="3277771"/>
          </a:xfrm>
          <a:prstGeom prst="rect">
            <a:avLst/>
          </a:prstGeom>
        </p:spPr>
      </p:pic>
    </p:spTree>
    <p:extLst>
      <p:ext uri="{BB962C8B-B14F-4D97-AF65-F5344CB8AC3E}">
        <p14:creationId xmlns:p14="http://schemas.microsoft.com/office/powerpoint/2010/main" val="191403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ECD9EE4-E0A6-B4DC-B86D-E6329008C5EC}"/>
              </a:ext>
            </a:extLst>
          </p:cNvPr>
          <p:cNvSpPr>
            <a:spLocks noGrp="1"/>
          </p:cNvSpPr>
          <p:nvPr>
            <p:ph type="title"/>
          </p:nvPr>
        </p:nvSpPr>
        <p:spPr>
          <a:xfrm>
            <a:off x="798257" y="637523"/>
            <a:ext cx="3608896" cy="1690993"/>
          </a:xfrm>
        </p:spPr>
        <p:txBody>
          <a:bodyPr vert="horz" lIns="91440" tIns="45720" rIns="91440" bIns="45720" rtlCol="0" anchor="b">
            <a:normAutofit/>
          </a:bodyPr>
          <a:lstStyle/>
          <a:p>
            <a:r>
              <a:rPr lang="en-US" sz="3600" b="1" kern="1200">
                <a:solidFill>
                  <a:srgbClr val="FFFFFF"/>
                </a:solidFill>
                <a:latin typeface="+mj-lt"/>
                <a:ea typeface="+mj-ea"/>
                <a:cs typeface="+mj-cs"/>
              </a:rPr>
              <a:t>SERVICES PROVIDED</a:t>
            </a:r>
          </a:p>
        </p:txBody>
      </p:sp>
      <p:pic>
        <p:nvPicPr>
          <p:cNvPr id="16" name="Picture 15" descr="A red folder with white text&#10;&#10;Description automatically generated">
            <a:extLst>
              <a:ext uri="{FF2B5EF4-FFF2-40B4-BE49-F238E27FC236}">
                <a16:creationId xmlns:a16="http://schemas.microsoft.com/office/drawing/2014/main" id="{87993767-5B6D-6EB2-0C9F-C31248A3A3F6}"/>
              </a:ext>
            </a:extLst>
          </p:cNvPr>
          <p:cNvPicPr>
            <a:picLocks noChangeAspect="1"/>
          </p:cNvPicPr>
          <p:nvPr/>
        </p:nvPicPr>
        <p:blipFill>
          <a:blip r:embed="rId3"/>
          <a:stretch>
            <a:fillRect/>
          </a:stretch>
        </p:blipFill>
        <p:spPr>
          <a:xfrm>
            <a:off x="5453474" y="325905"/>
            <a:ext cx="2614250" cy="1853873"/>
          </a:xfrm>
          <a:prstGeom prst="rect">
            <a:avLst/>
          </a:prstGeom>
        </p:spPr>
      </p:pic>
      <p:pic>
        <p:nvPicPr>
          <p:cNvPr id="6" name="Content Placeholder 5" descr="A diagram of a network&#10;&#10;Description automatically generated">
            <a:extLst>
              <a:ext uri="{FF2B5EF4-FFF2-40B4-BE49-F238E27FC236}">
                <a16:creationId xmlns:a16="http://schemas.microsoft.com/office/drawing/2014/main" id="{614EE34C-C724-37D0-9B23-F04F87F09FDB}"/>
              </a:ext>
            </a:extLst>
          </p:cNvPr>
          <p:cNvPicPr>
            <a:picLocks noGrp="1" noChangeAspect="1"/>
          </p:cNvPicPr>
          <p:nvPr>
            <p:ph idx="1"/>
          </p:nvPr>
        </p:nvPicPr>
        <p:blipFill>
          <a:blip r:embed="rId4"/>
          <a:stretch>
            <a:fillRect/>
          </a:stretch>
        </p:blipFill>
        <p:spPr>
          <a:xfrm>
            <a:off x="9177839" y="325905"/>
            <a:ext cx="2206992" cy="1853874"/>
          </a:xfrm>
          <a:prstGeom prst="rect">
            <a:avLst/>
          </a:prstGeom>
        </p:spPr>
      </p:pic>
      <p:sp>
        <p:nvSpPr>
          <p:cNvPr id="4" name="Text Placeholder 3">
            <a:extLst>
              <a:ext uri="{FF2B5EF4-FFF2-40B4-BE49-F238E27FC236}">
                <a16:creationId xmlns:a16="http://schemas.microsoft.com/office/drawing/2014/main" id="{BA63A22A-D98E-6FE9-DE71-538ABF5B26B7}"/>
              </a:ext>
            </a:extLst>
          </p:cNvPr>
          <p:cNvSpPr>
            <a:spLocks noGrp="1"/>
          </p:cNvSpPr>
          <p:nvPr>
            <p:ph type="body" sz="half" idx="2"/>
          </p:nvPr>
        </p:nvSpPr>
        <p:spPr>
          <a:xfrm>
            <a:off x="798256" y="2474260"/>
            <a:ext cx="3607930" cy="3677158"/>
          </a:xfrm>
        </p:spPr>
        <p:txBody>
          <a:bodyPr vert="horz" lIns="91440" tIns="45720" rIns="91440" bIns="45720" rtlCol="0" anchor="t">
            <a:normAutofit/>
          </a:bodyPr>
          <a:lstStyle/>
          <a:p>
            <a:pPr indent="-228600">
              <a:buFont typeface="Arial" panose="020B0604020202020204" pitchFamily="34" charset="0"/>
              <a:buChar char="•"/>
            </a:pPr>
            <a:endParaRPr lang="en-US" sz="1700" dirty="0">
              <a:solidFill>
                <a:srgbClr val="FFFFFF"/>
              </a:solidFill>
            </a:endParaRPr>
          </a:p>
          <a:p>
            <a:pPr indent="-228600">
              <a:buFont typeface="Arial" panose="020B0604020202020204" pitchFamily="34" charset="0"/>
              <a:buChar char="•"/>
            </a:pPr>
            <a:r>
              <a:rPr lang="en-US" sz="1700" b="1" dirty="0">
                <a:solidFill>
                  <a:srgbClr val="FFFFFF"/>
                </a:solidFill>
              </a:rPr>
              <a:t>LAN </a:t>
            </a:r>
          </a:p>
          <a:p>
            <a:pPr indent="-228600">
              <a:buFont typeface="Arial" panose="020B0604020202020204" pitchFamily="34" charset="0"/>
              <a:buChar char="•"/>
            </a:pPr>
            <a:r>
              <a:rPr lang="en-US" sz="1700" b="1" dirty="0">
                <a:solidFill>
                  <a:srgbClr val="FFFFFF"/>
                </a:solidFill>
              </a:rPr>
              <a:t>WAN</a:t>
            </a:r>
          </a:p>
          <a:p>
            <a:pPr indent="-228600">
              <a:buFont typeface="Arial" panose="020B0604020202020204" pitchFamily="34" charset="0"/>
              <a:buChar char="•"/>
            </a:pPr>
            <a:r>
              <a:rPr lang="en-US" sz="1700" b="1" dirty="0">
                <a:solidFill>
                  <a:srgbClr val="FFFFFF"/>
                </a:solidFill>
              </a:rPr>
              <a:t>VOICE TELEPHONY</a:t>
            </a:r>
          </a:p>
          <a:p>
            <a:pPr indent="-228600">
              <a:buFont typeface="Arial" panose="020B0604020202020204" pitchFamily="34" charset="0"/>
              <a:buChar char="•"/>
            </a:pPr>
            <a:r>
              <a:rPr lang="en-US" sz="1700" b="1" dirty="0">
                <a:solidFill>
                  <a:srgbClr val="FFFFFF"/>
                </a:solidFill>
              </a:rPr>
              <a:t>WIRELESS</a:t>
            </a:r>
          </a:p>
          <a:p>
            <a:pPr indent="-228600">
              <a:buFont typeface="Arial" panose="020B0604020202020204" pitchFamily="34" charset="0"/>
              <a:buChar char="•"/>
            </a:pPr>
            <a:r>
              <a:rPr lang="en-US" sz="1700" b="1" dirty="0">
                <a:solidFill>
                  <a:srgbClr val="FFFFFF"/>
                </a:solidFill>
              </a:rPr>
              <a:t>EMAIL-SERVICE</a:t>
            </a:r>
          </a:p>
          <a:p>
            <a:pPr indent="-228600">
              <a:buFont typeface="Arial" panose="020B0604020202020204" pitchFamily="34" charset="0"/>
              <a:buChar char="•"/>
            </a:pPr>
            <a:r>
              <a:rPr lang="en-US" sz="1700" b="1" dirty="0">
                <a:solidFill>
                  <a:srgbClr val="FFFFFF"/>
                </a:solidFill>
              </a:rPr>
              <a:t>FTP-SERVER</a:t>
            </a:r>
          </a:p>
          <a:p>
            <a:pPr indent="-228600">
              <a:buFont typeface="Arial" panose="020B0604020202020204" pitchFamily="34" charset="0"/>
              <a:buChar char="•"/>
            </a:pPr>
            <a:r>
              <a:rPr lang="en-US" sz="1700" b="1" dirty="0">
                <a:solidFill>
                  <a:srgbClr val="FFFFFF"/>
                </a:solidFill>
              </a:rPr>
              <a:t>WEB-SERVER</a:t>
            </a:r>
          </a:p>
          <a:p>
            <a:pPr indent="-228600">
              <a:buFont typeface="Arial" panose="020B0604020202020204" pitchFamily="34" charset="0"/>
              <a:buChar char="•"/>
            </a:pPr>
            <a:r>
              <a:rPr lang="en-US" sz="1700" b="1" dirty="0">
                <a:solidFill>
                  <a:srgbClr val="FFFFFF"/>
                </a:solidFill>
              </a:rPr>
              <a:t>PRINTER</a:t>
            </a:r>
            <a:br>
              <a:rPr lang="en-US" sz="1700" b="1" dirty="0">
                <a:solidFill>
                  <a:srgbClr val="FFFFFF"/>
                </a:solidFill>
              </a:rPr>
            </a:br>
            <a:endParaRPr lang="en-US" sz="1700" b="1" dirty="0">
              <a:solidFill>
                <a:srgbClr val="FFFFFF"/>
              </a:solidFill>
            </a:endParaRPr>
          </a:p>
          <a:p>
            <a:pPr indent="-228600">
              <a:buFont typeface="Arial" panose="020B0604020202020204" pitchFamily="34" charset="0"/>
              <a:buChar char="•"/>
            </a:pPr>
            <a:endParaRPr lang="en-US" sz="1700" dirty="0">
              <a:solidFill>
                <a:srgbClr val="FFFFFF"/>
              </a:solidFill>
            </a:endParaRPr>
          </a:p>
        </p:txBody>
      </p:sp>
      <p:pic>
        <p:nvPicPr>
          <p:cNvPr id="12" name="Picture 11" descr="A close-up of a telephone&#10;&#10;Description automatically generated">
            <a:extLst>
              <a:ext uri="{FF2B5EF4-FFF2-40B4-BE49-F238E27FC236}">
                <a16:creationId xmlns:a16="http://schemas.microsoft.com/office/drawing/2014/main" id="{5C626950-1A69-0C23-C315-8FB0A3F34D84}"/>
              </a:ext>
            </a:extLst>
          </p:cNvPr>
          <p:cNvPicPr>
            <a:picLocks noChangeAspect="1"/>
          </p:cNvPicPr>
          <p:nvPr/>
        </p:nvPicPr>
        <p:blipFill>
          <a:blip r:embed="rId5"/>
          <a:stretch>
            <a:fillRect/>
          </a:stretch>
        </p:blipFill>
        <p:spPr>
          <a:xfrm>
            <a:off x="5379228" y="2503952"/>
            <a:ext cx="2771681" cy="1850097"/>
          </a:xfrm>
          <a:prstGeom prst="rect">
            <a:avLst/>
          </a:prstGeom>
        </p:spPr>
      </p:pic>
      <p:pic>
        <p:nvPicPr>
          <p:cNvPr id="8" name="Picture 7" descr="A blue wifi symbol on a sphere&#10;&#10;Description automatically generated">
            <a:extLst>
              <a:ext uri="{FF2B5EF4-FFF2-40B4-BE49-F238E27FC236}">
                <a16:creationId xmlns:a16="http://schemas.microsoft.com/office/drawing/2014/main" id="{9226EF53-B067-5587-693C-AAB224E88FF1}"/>
              </a:ext>
            </a:extLst>
          </p:cNvPr>
          <p:cNvPicPr>
            <a:picLocks noChangeAspect="1"/>
          </p:cNvPicPr>
          <p:nvPr/>
        </p:nvPicPr>
        <p:blipFill>
          <a:blip r:embed="rId6"/>
          <a:stretch>
            <a:fillRect/>
          </a:stretch>
        </p:blipFill>
        <p:spPr>
          <a:xfrm>
            <a:off x="9219243" y="2503952"/>
            <a:ext cx="2151276" cy="1850097"/>
          </a:xfrm>
          <a:prstGeom prst="rect">
            <a:avLst/>
          </a:prstGeom>
        </p:spPr>
      </p:pic>
      <p:pic>
        <p:nvPicPr>
          <p:cNvPr id="14" name="Picture 13" descr="An envelope with an arrow&#10;&#10;Description automatically generated">
            <a:extLst>
              <a:ext uri="{FF2B5EF4-FFF2-40B4-BE49-F238E27FC236}">
                <a16:creationId xmlns:a16="http://schemas.microsoft.com/office/drawing/2014/main" id="{4E501A05-8A42-8E46-CCA8-7080E370AA44}"/>
              </a:ext>
            </a:extLst>
          </p:cNvPr>
          <p:cNvPicPr>
            <a:picLocks noChangeAspect="1"/>
          </p:cNvPicPr>
          <p:nvPr/>
        </p:nvPicPr>
        <p:blipFill>
          <a:blip r:embed="rId7"/>
          <a:stretch>
            <a:fillRect/>
          </a:stretch>
        </p:blipFill>
        <p:spPr>
          <a:xfrm>
            <a:off x="5593579" y="4644984"/>
            <a:ext cx="2351385" cy="1869351"/>
          </a:xfrm>
          <a:prstGeom prst="rect">
            <a:avLst/>
          </a:prstGeom>
        </p:spPr>
      </p:pic>
      <p:pic>
        <p:nvPicPr>
          <p:cNvPr id="18" name="Picture 17" descr="A blue and white logo&#10;&#10;Description automatically generated">
            <a:extLst>
              <a:ext uri="{FF2B5EF4-FFF2-40B4-BE49-F238E27FC236}">
                <a16:creationId xmlns:a16="http://schemas.microsoft.com/office/drawing/2014/main" id="{42BDBF0D-E900-56E9-48BC-33DE98E87CE4}"/>
              </a:ext>
            </a:extLst>
          </p:cNvPr>
          <p:cNvPicPr>
            <a:picLocks noChangeAspect="1"/>
          </p:cNvPicPr>
          <p:nvPr/>
        </p:nvPicPr>
        <p:blipFill>
          <a:blip r:embed="rId8"/>
          <a:stretch>
            <a:fillRect/>
          </a:stretch>
        </p:blipFill>
        <p:spPr>
          <a:xfrm>
            <a:off x="9219243" y="4938103"/>
            <a:ext cx="2351385" cy="1387989"/>
          </a:xfrm>
          <a:prstGeom prst="rect">
            <a:avLst/>
          </a:prstGeom>
        </p:spPr>
      </p:pic>
    </p:spTree>
    <p:extLst>
      <p:ext uri="{BB962C8B-B14F-4D97-AF65-F5344CB8AC3E}">
        <p14:creationId xmlns:p14="http://schemas.microsoft.com/office/powerpoint/2010/main" val="299298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6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2DF23-783E-C609-4DFA-C94D7A04C0F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PRESENT NETWORK DIAGRAM</a:t>
            </a:r>
          </a:p>
        </p:txBody>
      </p:sp>
      <p:pic>
        <p:nvPicPr>
          <p:cNvPr id="4" name="Content Placeholder 3" descr="A diagram of a network&#10;&#10;Description automatically generated">
            <a:extLst>
              <a:ext uri="{FF2B5EF4-FFF2-40B4-BE49-F238E27FC236}">
                <a16:creationId xmlns:a16="http://schemas.microsoft.com/office/drawing/2014/main" id="{F87B1A28-7C17-E9C9-CC4D-0672FE71A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508679" y="891374"/>
            <a:ext cx="7188199" cy="5075252"/>
          </a:xfrm>
          <a:prstGeom prst="rect">
            <a:avLst/>
          </a:prstGeom>
          <a:noFill/>
        </p:spPr>
      </p:pic>
      <p:pic>
        <p:nvPicPr>
          <p:cNvPr id="5" name="Picture 4">
            <a:extLst>
              <a:ext uri="{FF2B5EF4-FFF2-40B4-BE49-F238E27FC236}">
                <a16:creationId xmlns:a16="http://schemas.microsoft.com/office/drawing/2014/main" id="{E016009D-6A88-0795-D0D0-B912C6E04892}"/>
              </a:ext>
            </a:extLst>
          </p:cNvPr>
          <p:cNvPicPr>
            <a:picLocks noChangeAspect="1"/>
          </p:cNvPicPr>
          <p:nvPr/>
        </p:nvPicPr>
        <p:blipFill>
          <a:blip r:embed="rId3"/>
          <a:stretch>
            <a:fillRect/>
          </a:stretch>
        </p:blipFill>
        <p:spPr>
          <a:xfrm>
            <a:off x="2473576" y="542106"/>
            <a:ext cx="1522740" cy="513808"/>
          </a:xfrm>
          <a:prstGeom prst="rect">
            <a:avLst/>
          </a:prstGeom>
        </p:spPr>
      </p:pic>
    </p:spTree>
    <p:extLst>
      <p:ext uri="{BB962C8B-B14F-4D97-AF65-F5344CB8AC3E}">
        <p14:creationId xmlns:p14="http://schemas.microsoft.com/office/powerpoint/2010/main" val="305609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5128-4ED9-2BB9-0865-B09D4848148E}"/>
              </a:ext>
            </a:extLst>
          </p:cNvPr>
          <p:cNvSpPr>
            <a:spLocks noGrp="1"/>
          </p:cNvSpPr>
          <p:nvPr>
            <p:ph type="title"/>
          </p:nvPr>
        </p:nvSpPr>
        <p:spPr/>
        <p:txBody>
          <a:bodyPr>
            <a:normAutofit/>
          </a:bodyPr>
          <a:lstStyle/>
          <a:p>
            <a:pPr algn="ctr"/>
            <a:r>
              <a:rPr lang="en-US" sz="3200" b="1" dirty="0">
                <a:solidFill>
                  <a:schemeClr val="tx2">
                    <a:lumMod val="75000"/>
                    <a:lumOff val="25000"/>
                  </a:schemeClr>
                </a:solidFill>
                <a:latin typeface="Arial" panose="020B0604020202020204" pitchFamily="34" charset="0"/>
                <a:cs typeface="Arial" panose="020B0604020202020204" pitchFamily="34" charset="0"/>
              </a:rPr>
              <a:t>BRIEF LIST OF DEVICES</a:t>
            </a:r>
          </a:p>
        </p:txBody>
      </p:sp>
      <p:sp>
        <p:nvSpPr>
          <p:cNvPr id="5" name="Text Placeholder 4">
            <a:extLst>
              <a:ext uri="{FF2B5EF4-FFF2-40B4-BE49-F238E27FC236}">
                <a16:creationId xmlns:a16="http://schemas.microsoft.com/office/drawing/2014/main" id="{C0B7F901-FC17-C43A-3C9C-97BF7BE4633B}"/>
              </a:ext>
            </a:extLst>
          </p:cNvPr>
          <p:cNvSpPr>
            <a:spLocks noGrp="1"/>
          </p:cNvSpPr>
          <p:nvPr>
            <p:ph type="body" sz="quarter" idx="3"/>
          </p:nvPr>
        </p:nvSpPr>
        <p:spPr>
          <a:xfrm>
            <a:off x="6172200" y="1850571"/>
            <a:ext cx="5183188" cy="654504"/>
          </a:xfrm>
        </p:spPr>
        <p:txBody>
          <a:bodyPr/>
          <a:lstStyle/>
          <a:p>
            <a:pPr algn="ctr"/>
            <a:r>
              <a:rPr lang="en-US" dirty="0"/>
              <a:t>DEVICES BUDGET</a:t>
            </a:r>
          </a:p>
        </p:txBody>
      </p:sp>
      <p:pic>
        <p:nvPicPr>
          <p:cNvPr id="14" name="Content Placeholder 13">
            <a:extLst>
              <a:ext uri="{FF2B5EF4-FFF2-40B4-BE49-F238E27FC236}">
                <a16:creationId xmlns:a16="http://schemas.microsoft.com/office/drawing/2014/main" id="{799CA9FE-2F51-3957-AE7C-CD246A38EC5F}"/>
              </a:ext>
            </a:extLst>
          </p:cNvPr>
          <p:cNvPicPr>
            <a:picLocks noGrp="1" noChangeAspect="1"/>
          </p:cNvPicPr>
          <p:nvPr>
            <p:ph sz="half" idx="2"/>
          </p:nvPr>
        </p:nvPicPr>
        <p:blipFill>
          <a:blip r:embed="rId2"/>
          <a:stretch>
            <a:fillRect/>
          </a:stretch>
        </p:blipFill>
        <p:spPr>
          <a:xfrm>
            <a:off x="925286" y="1850571"/>
            <a:ext cx="4963885" cy="4234543"/>
          </a:xfrm>
        </p:spPr>
      </p:pic>
      <p:pic>
        <p:nvPicPr>
          <p:cNvPr id="20" name="Content Placeholder 19">
            <a:extLst>
              <a:ext uri="{FF2B5EF4-FFF2-40B4-BE49-F238E27FC236}">
                <a16:creationId xmlns:a16="http://schemas.microsoft.com/office/drawing/2014/main" id="{FE461FCF-E1DD-F89C-EEB5-E4A45372364A}"/>
              </a:ext>
            </a:extLst>
          </p:cNvPr>
          <p:cNvPicPr>
            <a:picLocks noGrp="1" noChangeAspect="1"/>
          </p:cNvPicPr>
          <p:nvPr>
            <p:ph sz="quarter" idx="4"/>
          </p:nvPr>
        </p:nvPicPr>
        <p:blipFill>
          <a:blip r:embed="rId3"/>
          <a:stretch>
            <a:fillRect/>
          </a:stretch>
        </p:blipFill>
        <p:spPr>
          <a:xfrm>
            <a:off x="6172200" y="2873829"/>
            <a:ext cx="5183188" cy="3102428"/>
          </a:xfrm>
        </p:spPr>
      </p:pic>
    </p:spTree>
    <p:extLst>
      <p:ext uri="{BB962C8B-B14F-4D97-AF65-F5344CB8AC3E}">
        <p14:creationId xmlns:p14="http://schemas.microsoft.com/office/powerpoint/2010/main" val="374582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40B3-C877-BF23-EB57-49CEED4AE52A}"/>
              </a:ext>
            </a:extLst>
          </p:cNvPr>
          <p:cNvSpPr>
            <a:spLocks noGrp="1"/>
          </p:cNvSpPr>
          <p:nvPr>
            <p:ph type="title"/>
          </p:nvPr>
        </p:nvSpPr>
        <p:spPr/>
        <p:txBody>
          <a:bodyPr/>
          <a:lstStyle/>
          <a:p>
            <a:pPr algn="ctr"/>
            <a:r>
              <a:rPr lang="en-US" b="1" dirty="0">
                <a:solidFill>
                  <a:schemeClr val="tx2">
                    <a:lumMod val="75000"/>
                    <a:lumOff val="25000"/>
                  </a:schemeClr>
                </a:solidFill>
                <a:latin typeface="Arial" panose="020B0604020202020204" pitchFamily="34" charset="0"/>
                <a:cs typeface="Arial" panose="020B0604020202020204" pitchFamily="34" charset="0"/>
              </a:rPr>
              <a:t>ETHER-CHANNELING</a:t>
            </a:r>
          </a:p>
        </p:txBody>
      </p:sp>
      <p:sp>
        <p:nvSpPr>
          <p:cNvPr id="3" name="Text Placeholder 2">
            <a:extLst>
              <a:ext uri="{FF2B5EF4-FFF2-40B4-BE49-F238E27FC236}">
                <a16:creationId xmlns:a16="http://schemas.microsoft.com/office/drawing/2014/main" id="{41680B14-A00D-ED89-6416-C1A8B9E4D93B}"/>
              </a:ext>
            </a:extLst>
          </p:cNvPr>
          <p:cNvSpPr>
            <a:spLocks noGrp="1"/>
          </p:cNvSpPr>
          <p:nvPr>
            <p:ph type="body" idx="1"/>
          </p:nvPr>
        </p:nvSpPr>
        <p:spPr/>
        <p:txBody>
          <a:bodyPr/>
          <a:lstStyle/>
          <a:p>
            <a:pPr algn="ctr"/>
            <a:r>
              <a:rPr lang="en-US" dirty="0"/>
              <a:t>SWITCH CONFIGURATION</a:t>
            </a:r>
          </a:p>
        </p:txBody>
      </p:sp>
      <p:pic>
        <p:nvPicPr>
          <p:cNvPr id="22" name="Content Placeholder 21">
            <a:extLst>
              <a:ext uri="{FF2B5EF4-FFF2-40B4-BE49-F238E27FC236}">
                <a16:creationId xmlns:a16="http://schemas.microsoft.com/office/drawing/2014/main" id="{0E4288A0-E7C5-09E5-D2FE-14CDF87B555B}"/>
              </a:ext>
            </a:extLst>
          </p:cNvPr>
          <p:cNvPicPr>
            <a:picLocks noGrp="1" noChangeAspect="1"/>
          </p:cNvPicPr>
          <p:nvPr>
            <p:ph sz="half" idx="2"/>
          </p:nvPr>
        </p:nvPicPr>
        <p:blipFill>
          <a:blip r:embed="rId2"/>
          <a:stretch>
            <a:fillRect/>
          </a:stretch>
        </p:blipFill>
        <p:spPr>
          <a:xfrm>
            <a:off x="839789" y="3006726"/>
            <a:ext cx="5157786" cy="3111045"/>
          </a:xfrm>
        </p:spPr>
      </p:pic>
      <p:sp>
        <p:nvSpPr>
          <p:cNvPr id="5" name="Text Placeholder 4">
            <a:extLst>
              <a:ext uri="{FF2B5EF4-FFF2-40B4-BE49-F238E27FC236}">
                <a16:creationId xmlns:a16="http://schemas.microsoft.com/office/drawing/2014/main" id="{52FD5CFE-3D13-E200-3E2C-9FE43A83912D}"/>
              </a:ext>
            </a:extLst>
          </p:cNvPr>
          <p:cNvSpPr>
            <a:spLocks noGrp="1"/>
          </p:cNvSpPr>
          <p:nvPr>
            <p:ph type="body" sz="quarter" idx="3"/>
          </p:nvPr>
        </p:nvSpPr>
        <p:spPr/>
        <p:txBody>
          <a:bodyPr/>
          <a:lstStyle/>
          <a:p>
            <a:pPr algn="ctr"/>
            <a:r>
              <a:rPr lang="en-US" dirty="0"/>
              <a:t>SWITCH CONNECTION</a:t>
            </a:r>
          </a:p>
        </p:txBody>
      </p:sp>
      <p:pic>
        <p:nvPicPr>
          <p:cNvPr id="20" name="Content Placeholder 19">
            <a:extLst>
              <a:ext uri="{FF2B5EF4-FFF2-40B4-BE49-F238E27FC236}">
                <a16:creationId xmlns:a16="http://schemas.microsoft.com/office/drawing/2014/main" id="{63A4561E-2D16-2F55-62DB-91AE02B0BBFC}"/>
              </a:ext>
            </a:extLst>
          </p:cNvPr>
          <p:cNvPicPr>
            <a:picLocks noGrp="1" noChangeAspect="1"/>
          </p:cNvPicPr>
          <p:nvPr>
            <p:ph sz="quarter" idx="4"/>
          </p:nvPr>
        </p:nvPicPr>
        <p:blipFill>
          <a:blip r:embed="rId3"/>
          <a:stretch>
            <a:fillRect/>
          </a:stretch>
        </p:blipFill>
        <p:spPr>
          <a:xfrm>
            <a:off x="6667052" y="3178629"/>
            <a:ext cx="4193483" cy="1709057"/>
          </a:xfrm>
        </p:spPr>
      </p:pic>
      <p:sp>
        <p:nvSpPr>
          <p:cNvPr id="24" name="TextBox 23">
            <a:extLst>
              <a:ext uri="{FF2B5EF4-FFF2-40B4-BE49-F238E27FC236}">
                <a16:creationId xmlns:a16="http://schemas.microsoft.com/office/drawing/2014/main" id="{B4D6E745-D1B1-8EEC-E612-F0807744DDC5}"/>
              </a:ext>
            </a:extLst>
          </p:cNvPr>
          <p:cNvSpPr txBox="1"/>
          <p:nvPr/>
        </p:nvSpPr>
        <p:spPr>
          <a:xfrm>
            <a:off x="6096000" y="4887686"/>
            <a:ext cx="6096000" cy="923330"/>
          </a:xfrm>
          <a:prstGeom prst="rect">
            <a:avLst/>
          </a:prstGeom>
          <a:noFill/>
        </p:spPr>
        <p:txBody>
          <a:bodyPr wrap="square">
            <a:spAutoFit/>
          </a:bodyPr>
          <a:lstStyle/>
          <a:p>
            <a:endParaRPr lang="en-US" dirty="0"/>
          </a:p>
          <a:p>
            <a:r>
              <a:rPr lang="en-US" dirty="0"/>
              <a:t>EtherChannel combines Ethernet links into one, increasing bandwidth and improving network reliability and efficiency.</a:t>
            </a:r>
          </a:p>
        </p:txBody>
      </p:sp>
    </p:spTree>
    <p:extLst>
      <p:ext uri="{BB962C8B-B14F-4D97-AF65-F5344CB8AC3E}">
        <p14:creationId xmlns:p14="http://schemas.microsoft.com/office/powerpoint/2010/main" val="1157609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1871</TotalTime>
  <Words>386</Words>
  <Application>Microsoft Office PowerPoint</Application>
  <PresentationFormat>Widescreen</PresentationFormat>
  <Paragraphs>80</Paragraphs>
  <Slides>22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ENTERPRISE NW DESIGN – LUIS RIVERA</vt:lpstr>
      <vt:lpstr>SUBANI IT SOLUTIONS </vt:lpstr>
      <vt:lpstr>BUSINESS GOALS </vt:lpstr>
      <vt:lpstr>REQUIREMENTS &amp; TECHNICAL GOALS</vt:lpstr>
      <vt:lpstr>NW INFRASTRUCTURE OVERVIEW</vt:lpstr>
      <vt:lpstr>SERVICES PROVIDED</vt:lpstr>
      <vt:lpstr>PRESENT NETWORK DIAGRAM</vt:lpstr>
      <vt:lpstr>BRIEF LIST OF DEVICES</vt:lpstr>
      <vt:lpstr>ETHER-CHANNELING</vt:lpstr>
      <vt:lpstr>SWITCH PORT SECURITY</vt:lpstr>
      <vt:lpstr>FIREWALL ZONES CONFIGURATION</vt:lpstr>
      <vt:lpstr>OSPF ROUTING PROTOCOL </vt:lpstr>
      <vt:lpstr>OSPF IMPLEMENTATION</vt:lpstr>
      <vt:lpstr>WIRELESS LAN CONTROLLER (WLC)</vt:lpstr>
      <vt:lpstr>NW ADMIN CONTROLLING WLC</vt:lpstr>
      <vt:lpstr>PROPOSED NETWORK DIAGRAM</vt:lpstr>
      <vt:lpstr>NETWORK ADMIN SSH ACCESS </vt:lpstr>
      <vt:lpstr>EMAIL SERVICE</vt:lpstr>
      <vt:lpstr>FTP SERVICE</vt:lpstr>
      <vt:lpstr>WEB SERVICE</vt:lpstr>
      <vt:lpstr>VOICE TELEPHONY IMPLEMENTATION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SUBANI IT SOLUTIONS</dc:title>
  <dc:creator>RESHMA SHAIK</dc:creator>
  <cp:lastModifiedBy>RESHMA SHAIK</cp:lastModifiedBy>
  <cp:revision>51</cp:revision>
  <dcterms:created xsi:type="dcterms:W3CDTF">2024-04-23T04:38:22Z</dcterms:created>
  <dcterms:modified xsi:type="dcterms:W3CDTF">2024-04-25T15:42:54Z</dcterms:modified>
</cp:coreProperties>
</file>